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11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E2C5B2-023A-4940-B03C-C76C7C6FF890}" type="doc">
      <dgm:prSet loTypeId="urn:microsoft.com/office/officeart/2011/layout/HexagonRadial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AE"/>
        </a:p>
      </dgm:t>
    </dgm:pt>
    <dgm:pt modelId="{576A5A7B-B9AA-4963-8579-02B83CA74497}">
      <dgm:prSet phldrT="[Text]"/>
      <dgm:spPr/>
      <dgm:t>
        <a:bodyPr/>
        <a:lstStyle/>
        <a:p>
          <a:r>
            <a:rPr lang="en-US" dirty="0"/>
            <a:t>DMS</a:t>
          </a:r>
        </a:p>
        <a:p>
          <a:r>
            <a:rPr lang="en-US" dirty="0"/>
            <a:t>Document Management System</a:t>
          </a:r>
          <a:endParaRPr lang="en-AE" dirty="0"/>
        </a:p>
      </dgm:t>
    </dgm:pt>
    <dgm:pt modelId="{D6D697B1-8418-4688-85F1-FB43E7A369CD}" type="parTrans" cxnId="{D72791E1-E574-4687-B2F9-B856ACCF32B2}">
      <dgm:prSet/>
      <dgm:spPr/>
      <dgm:t>
        <a:bodyPr/>
        <a:lstStyle/>
        <a:p>
          <a:endParaRPr lang="en-AE"/>
        </a:p>
      </dgm:t>
    </dgm:pt>
    <dgm:pt modelId="{17D60542-E3A5-4F37-82F3-532DD255995B}" type="sibTrans" cxnId="{D72791E1-E574-4687-B2F9-B856ACCF32B2}">
      <dgm:prSet/>
      <dgm:spPr/>
      <dgm:t>
        <a:bodyPr/>
        <a:lstStyle/>
        <a:p>
          <a:endParaRPr lang="en-AE"/>
        </a:p>
      </dgm:t>
    </dgm:pt>
    <dgm:pt modelId="{319D16F9-E60D-4307-83A1-90FE2B8C3F91}">
      <dgm:prSet phldrT="[Text]"/>
      <dgm:spPr/>
      <dgm:t>
        <a:bodyPr/>
        <a:lstStyle/>
        <a:p>
          <a:r>
            <a:rPr lang="en-US" dirty="0"/>
            <a:t>Version Control</a:t>
          </a:r>
          <a:endParaRPr lang="en-AE" dirty="0"/>
        </a:p>
      </dgm:t>
    </dgm:pt>
    <dgm:pt modelId="{E28F6920-B264-4301-AB25-7444D36B8BF1}" type="parTrans" cxnId="{43F4261E-986D-4B02-B984-7F475E0E8FFD}">
      <dgm:prSet/>
      <dgm:spPr/>
      <dgm:t>
        <a:bodyPr/>
        <a:lstStyle/>
        <a:p>
          <a:endParaRPr lang="en-AE"/>
        </a:p>
      </dgm:t>
    </dgm:pt>
    <dgm:pt modelId="{E877F8AE-B2BF-4F36-970E-09EA6FFBF882}" type="sibTrans" cxnId="{43F4261E-986D-4B02-B984-7F475E0E8FFD}">
      <dgm:prSet/>
      <dgm:spPr/>
      <dgm:t>
        <a:bodyPr/>
        <a:lstStyle/>
        <a:p>
          <a:endParaRPr lang="en-AE"/>
        </a:p>
      </dgm:t>
    </dgm:pt>
    <dgm:pt modelId="{B9E5A028-F829-41A0-B25A-7AECAA01F568}">
      <dgm:prSet phldrT="[Text]"/>
      <dgm:spPr/>
      <dgm:t>
        <a:bodyPr/>
        <a:lstStyle/>
        <a:p>
          <a:r>
            <a:rPr lang="en-US" dirty="0"/>
            <a:t>Authorize &amp; Publish</a:t>
          </a:r>
          <a:endParaRPr lang="en-AE" dirty="0"/>
        </a:p>
      </dgm:t>
    </dgm:pt>
    <dgm:pt modelId="{51C77E62-C18A-47C2-8D34-6AD0A4BABF8B}" type="parTrans" cxnId="{7BB7A87E-EB77-48A3-9FC9-7AC2E4CE48AA}">
      <dgm:prSet/>
      <dgm:spPr/>
      <dgm:t>
        <a:bodyPr/>
        <a:lstStyle/>
        <a:p>
          <a:endParaRPr lang="en-AE"/>
        </a:p>
      </dgm:t>
    </dgm:pt>
    <dgm:pt modelId="{2723F468-445F-42C3-8125-E56C6451BAD0}" type="sibTrans" cxnId="{7BB7A87E-EB77-48A3-9FC9-7AC2E4CE48AA}">
      <dgm:prSet/>
      <dgm:spPr/>
      <dgm:t>
        <a:bodyPr/>
        <a:lstStyle/>
        <a:p>
          <a:endParaRPr lang="en-AE"/>
        </a:p>
      </dgm:t>
    </dgm:pt>
    <dgm:pt modelId="{5BCB0A95-6225-44A8-A44E-019B292B8F0C}">
      <dgm:prSet phldrT="[Text]"/>
      <dgm:spPr/>
      <dgm:t>
        <a:bodyPr/>
        <a:lstStyle/>
        <a:p>
          <a:r>
            <a:rPr lang="en-US" dirty="0"/>
            <a:t>Searching</a:t>
          </a:r>
          <a:endParaRPr lang="en-AE" dirty="0"/>
        </a:p>
      </dgm:t>
    </dgm:pt>
    <dgm:pt modelId="{DB08D4DD-772C-4AB1-8B28-14BDB7C53729}" type="parTrans" cxnId="{DC8DE930-C024-43B1-BC58-EBFF72B8EEB1}">
      <dgm:prSet/>
      <dgm:spPr/>
      <dgm:t>
        <a:bodyPr/>
        <a:lstStyle/>
        <a:p>
          <a:endParaRPr lang="en-AE"/>
        </a:p>
      </dgm:t>
    </dgm:pt>
    <dgm:pt modelId="{6A407F2E-DD55-40DB-9BD5-A1164F666A8E}" type="sibTrans" cxnId="{DC8DE930-C024-43B1-BC58-EBFF72B8EEB1}">
      <dgm:prSet/>
      <dgm:spPr/>
      <dgm:t>
        <a:bodyPr/>
        <a:lstStyle/>
        <a:p>
          <a:endParaRPr lang="en-AE"/>
        </a:p>
      </dgm:t>
    </dgm:pt>
    <dgm:pt modelId="{A9621AC0-15AA-480A-ABB8-46AC73C9CDA1}">
      <dgm:prSet phldrT="[Text]"/>
      <dgm:spPr/>
      <dgm:t>
        <a:bodyPr/>
        <a:lstStyle/>
        <a:p>
          <a:r>
            <a:rPr lang="en-US" dirty="0"/>
            <a:t>Sharing</a:t>
          </a:r>
          <a:endParaRPr lang="en-AE" dirty="0"/>
        </a:p>
      </dgm:t>
    </dgm:pt>
    <dgm:pt modelId="{CE2F35B3-0210-4569-B7CF-0954736C1847}" type="parTrans" cxnId="{5121D106-7D2E-4EAA-AEE2-547B487563F6}">
      <dgm:prSet/>
      <dgm:spPr/>
      <dgm:t>
        <a:bodyPr/>
        <a:lstStyle/>
        <a:p>
          <a:endParaRPr lang="en-AE"/>
        </a:p>
      </dgm:t>
    </dgm:pt>
    <dgm:pt modelId="{D6B30B47-4D31-412D-8AA7-086092629002}" type="sibTrans" cxnId="{5121D106-7D2E-4EAA-AEE2-547B487563F6}">
      <dgm:prSet/>
      <dgm:spPr/>
      <dgm:t>
        <a:bodyPr/>
        <a:lstStyle/>
        <a:p>
          <a:endParaRPr lang="en-AE"/>
        </a:p>
      </dgm:t>
    </dgm:pt>
    <dgm:pt modelId="{979FF134-E0FC-4F97-86B3-82311E823933}">
      <dgm:prSet phldrT="[Text]"/>
      <dgm:spPr/>
      <dgm:t>
        <a:bodyPr/>
        <a:lstStyle/>
        <a:p>
          <a:r>
            <a:rPr lang="en-US" dirty="0"/>
            <a:t>Viewing</a:t>
          </a:r>
          <a:endParaRPr lang="en-AE" dirty="0"/>
        </a:p>
      </dgm:t>
    </dgm:pt>
    <dgm:pt modelId="{15498155-BEAC-4496-A487-ECEC8C233828}" type="parTrans" cxnId="{064914EB-9FB8-4078-851C-FD9C50E06F51}">
      <dgm:prSet/>
      <dgm:spPr/>
      <dgm:t>
        <a:bodyPr/>
        <a:lstStyle/>
        <a:p>
          <a:endParaRPr lang="en-AE"/>
        </a:p>
      </dgm:t>
    </dgm:pt>
    <dgm:pt modelId="{8BD71CFC-92D2-4230-A3DC-6A2B7D37E0D5}" type="sibTrans" cxnId="{064914EB-9FB8-4078-851C-FD9C50E06F51}">
      <dgm:prSet/>
      <dgm:spPr/>
      <dgm:t>
        <a:bodyPr/>
        <a:lstStyle/>
        <a:p>
          <a:endParaRPr lang="en-AE"/>
        </a:p>
      </dgm:t>
    </dgm:pt>
    <dgm:pt modelId="{F0F68F16-765B-4726-A43C-AE4D6F7E8A27}">
      <dgm:prSet phldrT="[Text]"/>
      <dgm:spPr/>
      <dgm:t>
        <a:bodyPr/>
        <a:lstStyle/>
        <a:p>
          <a:r>
            <a:rPr lang="en-US" dirty="0"/>
            <a:t>Storage</a:t>
          </a:r>
          <a:endParaRPr lang="en-AE" dirty="0"/>
        </a:p>
      </dgm:t>
    </dgm:pt>
    <dgm:pt modelId="{A8713F9A-AF31-4550-B76F-A0978FEA4859}" type="parTrans" cxnId="{68AEFE6F-1FCC-4DA3-B213-0C24F4FA32BB}">
      <dgm:prSet/>
      <dgm:spPr/>
      <dgm:t>
        <a:bodyPr/>
        <a:lstStyle/>
        <a:p>
          <a:endParaRPr lang="en-AE"/>
        </a:p>
      </dgm:t>
    </dgm:pt>
    <dgm:pt modelId="{9599C18B-8B05-4F89-BC4A-E8885A3ED307}" type="sibTrans" cxnId="{68AEFE6F-1FCC-4DA3-B213-0C24F4FA32BB}">
      <dgm:prSet/>
      <dgm:spPr/>
      <dgm:t>
        <a:bodyPr/>
        <a:lstStyle/>
        <a:p>
          <a:endParaRPr lang="en-AE"/>
        </a:p>
      </dgm:t>
    </dgm:pt>
    <dgm:pt modelId="{761E1890-DA53-477F-8868-BD19D22FF229}" type="pres">
      <dgm:prSet presAssocID="{D0E2C5B2-023A-4940-B03C-C76C7C6FF89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5CB744C4-229F-4100-A9C9-9CAFACAA7CFE}" type="pres">
      <dgm:prSet presAssocID="{576A5A7B-B9AA-4963-8579-02B83CA74497}" presName="Parent" presStyleLbl="node0" presStyleIdx="0" presStyleCnt="1">
        <dgm:presLayoutVars>
          <dgm:chMax val="6"/>
          <dgm:chPref val="6"/>
        </dgm:presLayoutVars>
      </dgm:prSet>
      <dgm:spPr/>
    </dgm:pt>
    <dgm:pt modelId="{D753EE5D-39D7-415A-9C1A-76F3C27C5266}" type="pres">
      <dgm:prSet presAssocID="{319D16F9-E60D-4307-83A1-90FE2B8C3F91}" presName="Accent1" presStyleCnt="0"/>
      <dgm:spPr/>
    </dgm:pt>
    <dgm:pt modelId="{B992778C-81E7-44CF-8AF5-168D04669969}" type="pres">
      <dgm:prSet presAssocID="{319D16F9-E60D-4307-83A1-90FE2B8C3F91}" presName="Accent" presStyleLbl="bgShp" presStyleIdx="0" presStyleCnt="6"/>
      <dgm:spPr/>
    </dgm:pt>
    <dgm:pt modelId="{DB46C83E-B4C1-4885-8390-4A54402B2A0D}" type="pres">
      <dgm:prSet presAssocID="{319D16F9-E60D-4307-83A1-90FE2B8C3F91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BC9704E7-988B-47DF-AF37-6BA8AECFF039}" type="pres">
      <dgm:prSet presAssocID="{B9E5A028-F829-41A0-B25A-7AECAA01F568}" presName="Accent2" presStyleCnt="0"/>
      <dgm:spPr/>
    </dgm:pt>
    <dgm:pt modelId="{8BCA4514-2EFD-4BE4-A76A-678E9E721785}" type="pres">
      <dgm:prSet presAssocID="{B9E5A028-F829-41A0-B25A-7AECAA01F568}" presName="Accent" presStyleLbl="bgShp" presStyleIdx="1" presStyleCnt="6"/>
      <dgm:spPr/>
    </dgm:pt>
    <dgm:pt modelId="{D4251C93-63E0-47C4-ABE5-05CDE757A979}" type="pres">
      <dgm:prSet presAssocID="{B9E5A028-F829-41A0-B25A-7AECAA01F568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2FDF54D3-626B-4E0A-A7BB-D768C595E4A4}" type="pres">
      <dgm:prSet presAssocID="{5BCB0A95-6225-44A8-A44E-019B292B8F0C}" presName="Accent3" presStyleCnt="0"/>
      <dgm:spPr/>
    </dgm:pt>
    <dgm:pt modelId="{82ECC98E-5586-4D1F-9D5D-D4033F09816D}" type="pres">
      <dgm:prSet presAssocID="{5BCB0A95-6225-44A8-A44E-019B292B8F0C}" presName="Accent" presStyleLbl="bgShp" presStyleIdx="2" presStyleCnt="6"/>
      <dgm:spPr/>
    </dgm:pt>
    <dgm:pt modelId="{36D7A10A-2BA5-4860-BF94-C3110FB6DF0E}" type="pres">
      <dgm:prSet presAssocID="{5BCB0A95-6225-44A8-A44E-019B292B8F0C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9C1046E5-1E59-4DF7-8360-D7B44F191AF5}" type="pres">
      <dgm:prSet presAssocID="{A9621AC0-15AA-480A-ABB8-46AC73C9CDA1}" presName="Accent4" presStyleCnt="0"/>
      <dgm:spPr/>
    </dgm:pt>
    <dgm:pt modelId="{AAE787C8-DC00-4835-B070-8CE8C2C4F52F}" type="pres">
      <dgm:prSet presAssocID="{A9621AC0-15AA-480A-ABB8-46AC73C9CDA1}" presName="Accent" presStyleLbl="bgShp" presStyleIdx="3" presStyleCnt="6"/>
      <dgm:spPr/>
    </dgm:pt>
    <dgm:pt modelId="{C5EAC7FF-EA8F-4A4D-B2C5-466DBF8C28A5}" type="pres">
      <dgm:prSet presAssocID="{A9621AC0-15AA-480A-ABB8-46AC73C9CDA1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63579217-F879-4024-A5B9-DF766F5C2E50}" type="pres">
      <dgm:prSet presAssocID="{979FF134-E0FC-4F97-86B3-82311E823933}" presName="Accent5" presStyleCnt="0"/>
      <dgm:spPr/>
    </dgm:pt>
    <dgm:pt modelId="{40E0AFBD-4684-4D0A-BBC2-4217A956AE0D}" type="pres">
      <dgm:prSet presAssocID="{979FF134-E0FC-4F97-86B3-82311E823933}" presName="Accent" presStyleLbl="bgShp" presStyleIdx="4" presStyleCnt="6"/>
      <dgm:spPr/>
    </dgm:pt>
    <dgm:pt modelId="{1C7ABA43-FBF0-41D1-A200-1AB64875B9EE}" type="pres">
      <dgm:prSet presAssocID="{979FF134-E0FC-4F97-86B3-82311E823933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8D3D155A-6DDA-4EE5-B72D-579D422A0487}" type="pres">
      <dgm:prSet presAssocID="{F0F68F16-765B-4726-A43C-AE4D6F7E8A27}" presName="Accent6" presStyleCnt="0"/>
      <dgm:spPr/>
    </dgm:pt>
    <dgm:pt modelId="{A3F66733-E736-45C8-BF63-E9D5A7E54212}" type="pres">
      <dgm:prSet presAssocID="{F0F68F16-765B-4726-A43C-AE4D6F7E8A27}" presName="Accent" presStyleLbl="bgShp" presStyleIdx="5" presStyleCnt="6"/>
      <dgm:spPr/>
    </dgm:pt>
    <dgm:pt modelId="{7C87908B-494A-47D9-B5AF-E6DB35E95538}" type="pres">
      <dgm:prSet presAssocID="{F0F68F16-765B-4726-A43C-AE4D6F7E8A27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5121D106-7D2E-4EAA-AEE2-547B487563F6}" srcId="{576A5A7B-B9AA-4963-8579-02B83CA74497}" destId="{A9621AC0-15AA-480A-ABB8-46AC73C9CDA1}" srcOrd="3" destOrd="0" parTransId="{CE2F35B3-0210-4569-B7CF-0954736C1847}" sibTransId="{D6B30B47-4D31-412D-8AA7-086092629002}"/>
    <dgm:cxn modelId="{43F4261E-986D-4B02-B984-7F475E0E8FFD}" srcId="{576A5A7B-B9AA-4963-8579-02B83CA74497}" destId="{319D16F9-E60D-4307-83A1-90FE2B8C3F91}" srcOrd="0" destOrd="0" parTransId="{E28F6920-B264-4301-AB25-7444D36B8BF1}" sibTransId="{E877F8AE-B2BF-4F36-970E-09EA6FFBF882}"/>
    <dgm:cxn modelId="{DC8DE930-C024-43B1-BC58-EBFF72B8EEB1}" srcId="{576A5A7B-B9AA-4963-8579-02B83CA74497}" destId="{5BCB0A95-6225-44A8-A44E-019B292B8F0C}" srcOrd="2" destOrd="0" parTransId="{DB08D4DD-772C-4AB1-8B28-14BDB7C53729}" sibTransId="{6A407F2E-DD55-40DB-9BD5-A1164F666A8E}"/>
    <dgm:cxn modelId="{8F21755B-D739-405F-8C63-24565FC62D91}" type="presOf" srcId="{576A5A7B-B9AA-4963-8579-02B83CA74497}" destId="{5CB744C4-229F-4100-A9C9-9CAFACAA7CFE}" srcOrd="0" destOrd="0" presId="urn:microsoft.com/office/officeart/2011/layout/HexagonRadial"/>
    <dgm:cxn modelId="{FD8D0465-44A3-4309-9B20-B528C6EBB5C8}" type="presOf" srcId="{D0E2C5B2-023A-4940-B03C-C76C7C6FF890}" destId="{761E1890-DA53-477F-8868-BD19D22FF229}" srcOrd="0" destOrd="0" presId="urn:microsoft.com/office/officeart/2011/layout/HexagonRadial"/>
    <dgm:cxn modelId="{5BAD2D67-25CD-435B-9363-F63C3A5E76D0}" type="presOf" srcId="{979FF134-E0FC-4F97-86B3-82311E823933}" destId="{1C7ABA43-FBF0-41D1-A200-1AB64875B9EE}" srcOrd="0" destOrd="0" presId="urn:microsoft.com/office/officeart/2011/layout/HexagonRadial"/>
    <dgm:cxn modelId="{68AEFE6F-1FCC-4DA3-B213-0C24F4FA32BB}" srcId="{576A5A7B-B9AA-4963-8579-02B83CA74497}" destId="{F0F68F16-765B-4726-A43C-AE4D6F7E8A27}" srcOrd="5" destOrd="0" parTransId="{A8713F9A-AF31-4550-B76F-A0978FEA4859}" sibTransId="{9599C18B-8B05-4F89-BC4A-E8885A3ED307}"/>
    <dgm:cxn modelId="{B5333453-0D9C-4CCD-8CA4-470ABF566F0B}" type="presOf" srcId="{B9E5A028-F829-41A0-B25A-7AECAA01F568}" destId="{D4251C93-63E0-47C4-ABE5-05CDE757A979}" srcOrd="0" destOrd="0" presId="urn:microsoft.com/office/officeart/2011/layout/HexagonRadial"/>
    <dgm:cxn modelId="{7BB7A87E-EB77-48A3-9FC9-7AC2E4CE48AA}" srcId="{576A5A7B-B9AA-4963-8579-02B83CA74497}" destId="{B9E5A028-F829-41A0-B25A-7AECAA01F568}" srcOrd="1" destOrd="0" parTransId="{51C77E62-C18A-47C2-8D34-6AD0A4BABF8B}" sibTransId="{2723F468-445F-42C3-8125-E56C6451BAD0}"/>
    <dgm:cxn modelId="{732A2EB9-8F27-464B-B335-E50090DC5A42}" type="presOf" srcId="{A9621AC0-15AA-480A-ABB8-46AC73C9CDA1}" destId="{C5EAC7FF-EA8F-4A4D-B2C5-466DBF8C28A5}" srcOrd="0" destOrd="0" presId="urn:microsoft.com/office/officeart/2011/layout/HexagonRadial"/>
    <dgm:cxn modelId="{448C5DC4-1EF7-4669-B019-3E5CB2162EB4}" type="presOf" srcId="{F0F68F16-765B-4726-A43C-AE4D6F7E8A27}" destId="{7C87908B-494A-47D9-B5AF-E6DB35E95538}" srcOrd="0" destOrd="0" presId="urn:microsoft.com/office/officeart/2011/layout/HexagonRadial"/>
    <dgm:cxn modelId="{A1CFBADD-A587-4557-95B3-87FC4E42BA21}" type="presOf" srcId="{319D16F9-E60D-4307-83A1-90FE2B8C3F91}" destId="{DB46C83E-B4C1-4885-8390-4A54402B2A0D}" srcOrd="0" destOrd="0" presId="urn:microsoft.com/office/officeart/2011/layout/HexagonRadial"/>
    <dgm:cxn modelId="{D72791E1-E574-4687-B2F9-B856ACCF32B2}" srcId="{D0E2C5B2-023A-4940-B03C-C76C7C6FF890}" destId="{576A5A7B-B9AA-4963-8579-02B83CA74497}" srcOrd="0" destOrd="0" parTransId="{D6D697B1-8418-4688-85F1-FB43E7A369CD}" sibTransId="{17D60542-E3A5-4F37-82F3-532DD255995B}"/>
    <dgm:cxn modelId="{064914EB-9FB8-4078-851C-FD9C50E06F51}" srcId="{576A5A7B-B9AA-4963-8579-02B83CA74497}" destId="{979FF134-E0FC-4F97-86B3-82311E823933}" srcOrd="4" destOrd="0" parTransId="{15498155-BEAC-4496-A487-ECEC8C233828}" sibTransId="{8BD71CFC-92D2-4230-A3DC-6A2B7D37E0D5}"/>
    <dgm:cxn modelId="{064FBFF9-59AE-48CE-AE88-B834F2A90FB0}" type="presOf" srcId="{5BCB0A95-6225-44A8-A44E-019B292B8F0C}" destId="{36D7A10A-2BA5-4860-BF94-C3110FB6DF0E}" srcOrd="0" destOrd="0" presId="urn:microsoft.com/office/officeart/2011/layout/HexagonRadial"/>
    <dgm:cxn modelId="{6F5FE9F2-5E0B-441E-ACA3-0516502A41A6}" type="presParOf" srcId="{761E1890-DA53-477F-8868-BD19D22FF229}" destId="{5CB744C4-229F-4100-A9C9-9CAFACAA7CFE}" srcOrd="0" destOrd="0" presId="urn:microsoft.com/office/officeart/2011/layout/HexagonRadial"/>
    <dgm:cxn modelId="{B6A5914F-5D97-4625-9FAF-B5BB52BD1462}" type="presParOf" srcId="{761E1890-DA53-477F-8868-BD19D22FF229}" destId="{D753EE5D-39D7-415A-9C1A-76F3C27C5266}" srcOrd="1" destOrd="0" presId="urn:microsoft.com/office/officeart/2011/layout/HexagonRadial"/>
    <dgm:cxn modelId="{DF8C0652-851B-4D62-A08F-0E67773DE47E}" type="presParOf" srcId="{D753EE5D-39D7-415A-9C1A-76F3C27C5266}" destId="{B992778C-81E7-44CF-8AF5-168D04669969}" srcOrd="0" destOrd="0" presId="urn:microsoft.com/office/officeart/2011/layout/HexagonRadial"/>
    <dgm:cxn modelId="{5BC5F1C1-047F-4110-936D-4BB1E337C924}" type="presParOf" srcId="{761E1890-DA53-477F-8868-BD19D22FF229}" destId="{DB46C83E-B4C1-4885-8390-4A54402B2A0D}" srcOrd="2" destOrd="0" presId="urn:microsoft.com/office/officeart/2011/layout/HexagonRadial"/>
    <dgm:cxn modelId="{E93C774A-60D0-4935-B9CF-F08273F754F0}" type="presParOf" srcId="{761E1890-DA53-477F-8868-BD19D22FF229}" destId="{BC9704E7-988B-47DF-AF37-6BA8AECFF039}" srcOrd="3" destOrd="0" presId="urn:microsoft.com/office/officeart/2011/layout/HexagonRadial"/>
    <dgm:cxn modelId="{EB05ADE0-6B25-46F4-BFD6-BFE351C62930}" type="presParOf" srcId="{BC9704E7-988B-47DF-AF37-6BA8AECFF039}" destId="{8BCA4514-2EFD-4BE4-A76A-678E9E721785}" srcOrd="0" destOrd="0" presId="urn:microsoft.com/office/officeart/2011/layout/HexagonRadial"/>
    <dgm:cxn modelId="{3FB5D9B1-9C4C-43B7-A778-03B7600E23A5}" type="presParOf" srcId="{761E1890-DA53-477F-8868-BD19D22FF229}" destId="{D4251C93-63E0-47C4-ABE5-05CDE757A979}" srcOrd="4" destOrd="0" presId="urn:microsoft.com/office/officeart/2011/layout/HexagonRadial"/>
    <dgm:cxn modelId="{83CBA5D6-1BA6-4103-9FA3-EE7D5C40AA72}" type="presParOf" srcId="{761E1890-DA53-477F-8868-BD19D22FF229}" destId="{2FDF54D3-626B-4E0A-A7BB-D768C595E4A4}" srcOrd="5" destOrd="0" presId="urn:microsoft.com/office/officeart/2011/layout/HexagonRadial"/>
    <dgm:cxn modelId="{C2E3654E-B00F-4B79-A504-5FF68008C78A}" type="presParOf" srcId="{2FDF54D3-626B-4E0A-A7BB-D768C595E4A4}" destId="{82ECC98E-5586-4D1F-9D5D-D4033F09816D}" srcOrd="0" destOrd="0" presId="urn:microsoft.com/office/officeart/2011/layout/HexagonRadial"/>
    <dgm:cxn modelId="{77AEACD1-E338-4352-A305-3681F62988C3}" type="presParOf" srcId="{761E1890-DA53-477F-8868-BD19D22FF229}" destId="{36D7A10A-2BA5-4860-BF94-C3110FB6DF0E}" srcOrd="6" destOrd="0" presId="urn:microsoft.com/office/officeart/2011/layout/HexagonRadial"/>
    <dgm:cxn modelId="{45CE7A44-C206-4B21-BF5B-703404CE7A25}" type="presParOf" srcId="{761E1890-DA53-477F-8868-BD19D22FF229}" destId="{9C1046E5-1E59-4DF7-8360-D7B44F191AF5}" srcOrd="7" destOrd="0" presId="urn:microsoft.com/office/officeart/2011/layout/HexagonRadial"/>
    <dgm:cxn modelId="{56FA1F57-0339-4F11-BA05-539356B98F3F}" type="presParOf" srcId="{9C1046E5-1E59-4DF7-8360-D7B44F191AF5}" destId="{AAE787C8-DC00-4835-B070-8CE8C2C4F52F}" srcOrd="0" destOrd="0" presId="urn:microsoft.com/office/officeart/2011/layout/HexagonRadial"/>
    <dgm:cxn modelId="{107665DB-0B42-463F-B6D0-E04E4B1BC98C}" type="presParOf" srcId="{761E1890-DA53-477F-8868-BD19D22FF229}" destId="{C5EAC7FF-EA8F-4A4D-B2C5-466DBF8C28A5}" srcOrd="8" destOrd="0" presId="urn:microsoft.com/office/officeart/2011/layout/HexagonRadial"/>
    <dgm:cxn modelId="{65D0101C-B871-4785-A272-72F8A17DC706}" type="presParOf" srcId="{761E1890-DA53-477F-8868-BD19D22FF229}" destId="{63579217-F879-4024-A5B9-DF766F5C2E50}" srcOrd="9" destOrd="0" presId="urn:microsoft.com/office/officeart/2011/layout/HexagonRadial"/>
    <dgm:cxn modelId="{55DED6C7-1327-4F55-9D4D-A6731510511E}" type="presParOf" srcId="{63579217-F879-4024-A5B9-DF766F5C2E50}" destId="{40E0AFBD-4684-4D0A-BBC2-4217A956AE0D}" srcOrd="0" destOrd="0" presId="urn:microsoft.com/office/officeart/2011/layout/HexagonRadial"/>
    <dgm:cxn modelId="{95535A5A-D586-45FB-9E79-080171B2D586}" type="presParOf" srcId="{761E1890-DA53-477F-8868-BD19D22FF229}" destId="{1C7ABA43-FBF0-41D1-A200-1AB64875B9EE}" srcOrd="10" destOrd="0" presId="urn:microsoft.com/office/officeart/2011/layout/HexagonRadial"/>
    <dgm:cxn modelId="{F2AD596F-B8C1-45C9-B8AF-309F09D1E4ED}" type="presParOf" srcId="{761E1890-DA53-477F-8868-BD19D22FF229}" destId="{8D3D155A-6DDA-4EE5-B72D-579D422A0487}" srcOrd="11" destOrd="0" presId="urn:microsoft.com/office/officeart/2011/layout/HexagonRadial"/>
    <dgm:cxn modelId="{C3E3ABF9-FBB0-4F33-8D10-2874EFDC36B3}" type="presParOf" srcId="{8D3D155A-6DDA-4EE5-B72D-579D422A0487}" destId="{A3F66733-E736-45C8-BF63-E9D5A7E54212}" srcOrd="0" destOrd="0" presId="urn:microsoft.com/office/officeart/2011/layout/HexagonRadial"/>
    <dgm:cxn modelId="{2211E1FB-E0D0-44E3-90C5-415094ECB5CE}" type="presParOf" srcId="{761E1890-DA53-477F-8868-BD19D22FF229}" destId="{7C87908B-494A-47D9-B5AF-E6DB35E95538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B744C4-229F-4100-A9C9-9CAFACAA7CFE}">
      <dsp:nvSpPr>
        <dsp:cNvPr id="0" name=""/>
        <dsp:cNvSpPr/>
      </dsp:nvSpPr>
      <dsp:spPr>
        <a:xfrm>
          <a:off x="4368685" y="1007866"/>
          <a:ext cx="1281042" cy="1108153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DMS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Document Management System</a:t>
          </a:r>
          <a:endParaRPr lang="en-AE" sz="1100" kern="1200" dirty="0"/>
        </a:p>
      </dsp:txBody>
      <dsp:txXfrm>
        <a:off x="4580972" y="1191502"/>
        <a:ext cx="856468" cy="740881"/>
      </dsp:txXfrm>
    </dsp:sp>
    <dsp:sp modelId="{8BCA4514-2EFD-4BE4-A76A-678E9E721785}">
      <dsp:nvSpPr>
        <dsp:cNvPr id="0" name=""/>
        <dsp:cNvSpPr/>
      </dsp:nvSpPr>
      <dsp:spPr>
        <a:xfrm>
          <a:off x="5170864" y="477690"/>
          <a:ext cx="483333" cy="416455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46C83E-B4C1-4885-8390-4A54402B2A0D}">
      <dsp:nvSpPr>
        <dsp:cNvPr id="0" name=""/>
        <dsp:cNvSpPr/>
      </dsp:nvSpPr>
      <dsp:spPr>
        <a:xfrm>
          <a:off x="4486688" y="0"/>
          <a:ext cx="1049805" cy="908204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Version Control</a:t>
          </a:r>
          <a:endParaRPr lang="en-AE" sz="1100" kern="1200" dirty="0"/>
        </a:p>
      </dsp:txBody>
      <dsp:txXfrm>
        <a:off x="4660663" y="150509"/>
        <a:ext cx="701855" cy="607186"/>
      </dsp:txXfrm>
    </dsp:sp>
    <dsp:sp modelId="{82ECC98E-5586-4D1F-9D5D-D4033F09816D}">
      <dsp:nvSpPr>
        <dsp:cNvPr id="0" name=""/>
        <dsp:cNvSpPr/>
      </dsp:nvSpPr>
      <dsp:spPr>
        <a:xfrm>
          <a:off x="5734952" y="1256240"/>
          <a:ext cx="483333" cy="416455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251C93-63E0-47C4-ABE5-05CDE757A979}">
      <dsp:nvSpPr>
        <dsp:cNvPr id="0" name=""/>
        <dsp:cNvSpPr/>
      </dsp:nvSpPr>
      <dsp:spPr>
        <a:xfrm>
          <a:off x="5449481" y="558606"/>
          <a:ext cx="1049805" cy="908204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3928095"/>
            <a:satOff val="-369"/>
            <a:lumOff val="47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Authorize &amp; Publish</a:t>
          </a:r>
          <a:endParaRPr lang="en-AE" sz="1100" kern="1200" dirty="0"/>
        </a:p>
      </dsp:txBody>
      <dsp:txXfrm>
        <a:off x="5623456" y="709115"/>
        <a:ext cx="701855" cy="607186"/>
      </dsp:txXfrm>
    </dsp:sp>
    <dsp:sp modelId="{AAE787C8-DC00-4835-B070-8CE8C2C4F52F}">
      <dsp:nvSpPr>
        <dsp:cNvPr id="0" name=""/>
        <dsp:cNvSpPr/>
      </dsp:nvSpPr>
      <dsp:spPr>
        <a:xfrm>
          <a:off x="5343100" y="2135078"/>
          <a:ext cx="483333" cy="416455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D7A10A-2BA5-4860-BF94-C3110FB6DF0E}">
      <dsp:nvSpPr>
        <dsp:cNvPr id="0" name=""/>
        <dsp:cNvSpPr/>
      </dsp:nvSpPr>
      <dsp:spPr>
        <a:xfrm>
          <a:off x="5449481" y="1656763"/>
          <a:ext cx="1049805" cy="908204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7856190"/>
            <a:satOff val="-738"/>
            <a:lumOff val="94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Searching</a:t>
          </a:r>
          <a:endParaRPr lang="en-AE" sz="1100" kern="1200" dirty="0"/>
        </a:p>
      </dsp:txBody>
      <dsp:txXfrm>
        <a:off x="5623456" y="1807272"/>
        <a:ext cx="701855" cy="607186"/>
      </dsp:txXfrm>
    </dsp:sp>
    <dsp:sp modelId="{40E0AFBD-4684-4D0A-BBC2-4217A956AE0D}">
      <dsp:nvSpPr>
        <dsp:cNvPr id="0" name=""/>
        <dsp:cNvSpPr/>
      </dsp:nvSpPr>
      <dsp:spPr>
        <a:xfrm>
          <a:off x="4371069" y="2226304"/>
          <a:ext cx="483333" cy="416455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EAC7FF-EA8F-4A4D-B2C5-466DBF8C28A5}">
      <dsp:nvSpPr>
        <dsp:cNvPr id="0" name=""/>
        <dsp:cNvSpPr/>
      </dsp:nvSpPr>
      <dsp:spPr>
        <a:xfrm>
          <a:off x="4486688" y="2215995"/>
          <a:ext cx="1049805" cy="908204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11784285"/>
            <a:satOff val="-1107"/>
            <a:lumOff val="141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Sharing</a:t>
          </a:r>
          <a:endParaRPr lang="en-AE" sz="1100" kern="1200" dirty="0"/>
        </a:p>
      </dsp:txBody>
      <dsp:txXfrm>
        <a:off x="4660663" y="2366504"/>
        <a:ext cx="701855" cy="607186"/>
      </dsp:txXfrm>
    </dsp:sp>
    <dsp:sp modelId="{A3F66733-E736-45C8-BF63-E9D5A7E54212}">
      <dsp:nvSpPr>
        <dsp:cNvPr id="0" name=""/>
        <dsp:cNvSpPr/>
      </dsp:nvSpPr>
      <dsp:spPr>
        <a:xfrm>
          <a:off x="3797744" y="1448066"/>
          <a:ext cx="483333" cy="416455"/>
        </a:xfrm>
        <a:prstGeom prst="hexagon">
          <a:avLst>
            <a:gd name="adj" fmla="val 28900"/>
            <a:gd name="vf" fmla="val 11547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7ABA43-FBF0-41D1-A200-1AB64875B9EE}">
      <dsp:nvSpPr>
        <dsp:cNvPr id="0" name=""/>
        <dsp:cNvSpPr/>
      </dsp:nvSpPr>
      <dsp:spPr>
        <a:xfrm>
          <a:off x="3519425" y="1657388"/>
          <a:ext cx="1049805" cy="908204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15712381"/>
            <a:satOff val="-1476"/>
            <a:lumOff val="1882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Viewing</a:t>
          </a:r>
          <a:endParaRPr lang="en-AE" sz="1100" kern="1200" dirty="0"/>
        </a:p>
      </dsp:txBody>
      <dsp:txXfrm>
        <a:off x="3693400" y="1807897"/>
        <a:ext cx="701855" cy="607186"/>
      </dsp:txXfrm>
    </dsp:sp>
    <dsp:sp modelId="{7C87908B-494A-47D9-B5AF-E6DB35E95538}">
      <dsp:nvSpPr>
        <dsp:cNvPr id="0" name=""/>
        <dsp:cNvSpPr/>
      </dsp:nvSpPr>
      <dsp:spPr>
        <a:xfrm>
          <a:off x="3519425" y="557357"/>
          <a:ext cx="1049805" cy="908204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19640475"/>
            <a:satOff val="-1845"/>
            <a:lumOff val="2352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Storage</a:t>
          </a:r>
          <a:endParaRPr lang="en-AE" sz="1100" kern="1200" dirty="0"/>
        </a:p>
      </dsp:txBody>
      <dsp:txXfrm>
        <a:off x="3693400" y="707866"/>
        <a:ext cx="701855" cy="6071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883499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350195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066830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815635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989420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41281197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977291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9023539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560175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275209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956244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202190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82252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814215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848613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502556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069381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4F2058C-E4E4-4367-B1C0-76F0DC7D330F}" type="datetimeFigureOut">
              <a:rPr lang="en-AE" smtClean="0"/>
              <a:t>03/05/2025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F647978-56C4-4541-BA76-6F4D01C0F730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305883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7DD3E-8084-3CC7-3823-1E765BE920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DOCUMENT MANAGEMENT SYSTEM(DMS)</a:t>
            </a:r>
            <a:endParaRPr lang="en-A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217FDD-08F7-8F4D-7DC1-72C3E404A3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MANAGE ALL DOCUMENTS DIGITALLY</a:t>
            </a:r>
            <a:endParaRPr lang="en-AE" dirty="0"/>
          </a:p>
        </p:txBody>
      </p:sp>
    </p:spTree>
    <p:extLst>
      <p:ext uri="{BB962C8B-B14F-4D97-AF65-F5344CB8AC3E}">
        <p14:creationId xmlns:p14="http://schemas.microsoft.com/office/powerpoint/2010/main" val="2870753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AF501-D21D-125D-4051-6DD3949DD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047750"/>
          </a:xfrm>
        </p:spPr>
        <p:txBody>
          <a:bodyPr/>
          <a:lstStyle/>
          <a:p>
            <a:r>
              <a:rPr lang="en-US" dirty="0"/>
              <a:t>Document Linking</a:t>
            </a:r>
            <a:endParaRPr lang="en-A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D0228-5483-71DB-37EE-9B06355867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sz="3000" dirty="0"/>
              <a:t>Document can be linked with </a:t>
            </a:r>
          </a:p>
          <a:p>
            <a:pPr lvl="1"/>
            <a:r>
              <a:rPr lang="en-US" sz="3000" dirty="0"/>
              <a:t>Employee</a:t>
            </a:r>
          </a:p>
          <a:p>
            <a:pPr lvl="1"/>
            <a:r>
              <a:rPr lang="en-US" sz="3000" dirty="0"/>
              <a:t>Voucher </a:t>
            </a:r>
          </a:p>
          <a:p>
            <a:pPr lvl="1"/>
            <a:r>
              <a:rPr lang="en-US" sz="3000" dirty="0"/>
              <a:t>Invoice </a:t>
            </a:r>
          </a:p>
          <a:p>
            <a:pPr lvl="1"/>
            <a:r>
              <a:rPr lang="en-US" sz="3000" dirty="0"/>
              <a:t>Job card </a:t>
            </a:r>
          </a:p>
          <a:p>
            <a:pPr lvl="1"/>
            <a:r>
              <a:rPr lang="en-AE" sz="3000" dirty="0"/>
              <a:t>Department </a:t>
            </a:r>
          </a:p>
          <a:p>
            <a:pPr lvl="1"/>
            <a:r>
              <a:rPr lang="en-AE" sz="3000" dirty="0"/>
              <a:t>Company</a:t>
            </a:r>
          </a:p>
          <a:p>
            <a:pPr lvl="1"/>
            <a:r>
              <a:rPr lang="en-AE" sz="3000" dirty="0"/>
              <a:t>Location</a:t>
            </a:r>
          </a:p>
          <a:p>
            <a:pPr lvl="1"/>
            <a:r>
              <a:rPr lang="en-AE" sz="3000" dirty="0"/>
              <a:t>External Documents</a:t>
            </a:r>
          </a:p>
          <a:p>
            <a:pPr lvl="1"/>
            <a:r>
              <a:rPr lang="en-AE" sz="3000" dirty="0"/>
              <a:t>URL  </a:t>
            </a:r>
          </a:p>
          <a:p>
            <a:pPr lvl="1"/>
            <a:endParaRPr lang="en-AE" dirty="0"/>
          </a:p>
        </p:txBody>
      </p:sp>
    </p:spTree>
    <p:extLst>
      <p:ext uri="{BB962C8B-B14F-4D97-AF65-F5344CB8AC3E}">
        <p14:creationId xmlns:p14="http://schemas.microsoft.com/office/powerpoint/2010/main" val="3443850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C487D-13F7-546E-24DB-133B3976E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  <a:endParaRPr lang="en-A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A24CF0-A203-7C81-3D48-3A6F0B2D06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Document Management System covers all the activities on paper to be stored in the digitally to save the important documents and retrieve when ever it is required </a:t>
            </a:r>
          </a:p>
          <a:p>
            <a:endParaRPr lang="en-AE" dirty="0"/>
          </a:p>
        </p:txBody>
      </p:sp>
    </p:spTree>
    <p:extLst>
      <p:ext uri="{BB962C8B-B14F-4D97-AF65-F5344CB8AC3E}">
        <p14:creationId xmlns:p14="http://schemas.microsoft.com/office/powerpoint/2010/main" val="3868276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6D445D-68F4-FD07-8209-E3C6268A2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of Content</a:t>
            </a:r>
            <a:endParaRPr lang="en-A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B55ED5-2D7D-C886-7E36-FE07E4071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Introduction to Document Management System(DMS)</a:t>
            </a:r>
          </a:p>
          <a:p>
            <a:r>
              <a:rPr lang="en-US" dirty="0"/>
              <a:t>Structure of DMS</a:t>
            </a:r>
          </a:p>
          <a:p>
            <a:r>
              <a:rPr lang="en-US" dirty="0"/>
              <a:t>Features of DMS</a:t>
            </a:r>
          </a:p>
          <a:p>
            <a:r>
              <a:rPr lang="en-US" dirty="0"/>
              <a:t>Summary</a:t>
            </a:r>
          </a:p>
          <a:p>
            <a:endParaRPr lang="en-AE" dirty="0"/>
          </a:p>
        </p:txBody>
      </p:sp>
    </p:spTree>
    <p:extLst>
      <p:ext uri="{BB962C8B-B14F-4D97-AF65-F5344CB8AC3E}">
        <p14:creationId xmlns:p14="http://schemas.microsoft.com/office/powerpoint/2010/main" val="3522369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DAFAA-F551-58C7-4A8A-E6669E8DA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847725"/>
          </a:xfrm>
        </p:spPr>
        <p:txBody>
          <a:bodyPr/>
          <a:lstStyle/>
          <a:p>
            <a:r>
              <a:rPr lang="en-US" b="1" dirty="0"/>
              <a:t>Introduction</a:t>
            </a:r>
            <a:endParaRPr lang="en-AE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375AEE-3F8F-3CB9-AEA1-19EEF00124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0" y="1895475"/>
            <a:ext cx="10018713" cy="3895725"/>
          </a:xfrm>
        </p:spPr>
        <p:txBody>
          <a:bodyPr>
            <a:normAutofit fontScale="55000" lnSpcReduction="20000"/>
          </a:bodyPr>
          <a:lstStyle/>
          <a:p>
            <a:r>
              <a:rPr lang="en-US" b="1" dirty="0"/>
              <a:t>DMS (Document Management System) , is a complete Document Management System where all documents can </a:t>
            </a:r>
          </a:p>
          <a:p>
            <a:pPr lvl="1"/>
            <a:r>
              <a:rPr lang="en-US" dirty="0"/>
              <a:t>Add</a:t>
            </a:r>
          </a:p>
          <a:p>
            <a:pPr lvl="1"/>
            <a:r>
              <a:rPr lang="en-US" dirty="0"/>
              <a:t>Modify</a:t>
            </a:r>
          </a:p>
          <a:p>
            <a:pPr lvl="1"/>
            <a:r>
              <a:rPr lang="en-US" dirty="0"/>
              <a:t>Search</a:t>
            </a:r>
          </a:p>
          <a:p>
            <a:pPr lvl="1"/>
            <a:r>
              <a:rPr lang="en-US" dirty="0"/>
              <a:t>Share </a:t>
            </a:r>
          </a:p>
          <a:p>
            <a:pPr lvl="1"/>
            <a:endParaRPr lang="en-US" dirty="0"/>
          </a:p>
          <a:p>
            <a:r>
              <a:rPr lang="en-US" dirty="0"/>
              <a:t>Document can be </a:t>
            </a:r>
          </a:p>
          <a:p>
            <a:pPr lvl="1"/>
            <a:r>
              <a:rPr lang="en-US" dirty="0"/>
              <a:t>Image (PNG,JPG,GIF </a:t>
            </a:r>
            <a:r>
              <a:rPr lang="en-US" dirty="0" err="1"/>
              <a:t>e.t.c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Spreadsheet(Excel, Google Sheet)</a:t>
            </a:r>
          </a:p>
          <a:p>
            <a:pPr lvl="1"/>
            <a:r>
              <a:rPr lang="en-US" dirty="0"/>
              <a:t>Document(Word/PDF)</a:t>
            </a:r>
          </a:p>
          <a:p>
            <a:pPr lvl="1"/>
            <a:r>
              <a:rPr lang="en-US" dirty="0"/>
              <a:t>Video (.mp4)</a:t>
            </a:r>
          </a:p>
          <a:p>
            <a:pPr lvl="1"/>
            <a:endParaRPr lang="en-US" dirty="0"/>
          </a:p>
          <a:p>
            <a:r>
              <a:rPr lang="en-US" dirty="0"/>
              <a:t>Document can be linked with External URL or local URL </a:t>
            </a:r>
          </a:p>
          <a:p>
            <a:pPr marL="0" indent="0">
              <a:buNone/>
            </a:pPr>
            <a:r>
              <a:rPr lang="en-US" dirty="0"/>
              <a:t>It archives all documents necessary to be stored  digitally and retrieve when ever required </a:t>
            </a:r>
          </a:p>
          <a:p>
            <a:pPr marL="0" indent="0">
              <a:buNone/>
            </a:pPr>
            <a:r>
              <a:rPr lang="en-US" dirty="0"/>
              <a:t>It may contain , additional details ,linking and Thumbnail of Document</a:t>
            </a:r>
          </a:p>
          <a:p>
            <a:pPr lvl="1"/>
            <a:endParaRPr lang="en-AE" dirty="0"/>
          </a:p>
        </p:txBody>
      </p:sp>
    </p:spTree>
    <p:extLst>
      <p:ext uri="{BB962C8B-B14F-4D97-AF65-F5344CB8AC3E}">
        <p14:creationId xmlns:p14="http://schemas.microsoft.com/office/powerpoint/2010/main" val="2415227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AB4B4-235C-CF32-020D-5869D87FD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695325"/>
          </a:xfrm>
        </p:spPr>
        <p:txBody>
          <a:bodyPr>
            <a:normAutofit fontScale="90000"/>
          </a:bodyPr>
          <a:lstStyle/>
          <a:p>
            <a:r>
              <a:rPr lang="en-US" dirty="0"/>
              <a:t>Structure of the DMS</a:t>
            </a:r>
            <a:endParaRPr lang="en-AE" dirty="0"/>
          </a:p>
        </p:txBody>
      </p:sp>
      <p:pic>
        <p:nvPicPr>
          <p:cNvPr id="1026" name="Picture 2" descr="12 Components of Document Management System">
            <a:extLst>
              <a:ext uri="{FF2B5EF4-FFF2-40B4-BE49-F238E27FC236}">
                <a16:creationId xmlns:a16="http://schemas.microsoft.com/office/drawing/2014/main" id="{3B9D5BB5-ADC7-DE88-0D31-2091D05A4BE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450" y="1423987"/>
            <a:ext cx="9353550" cy="4748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746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3C71F-F1F7-E6EA-9575-B6E622F1D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Features of DMS</a:t>
            </a:r>
            <a:endParaRPr lang="en-AE" b="1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9399F8-714C-E0B2-93EA-058ECA219156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7367674"/>
              </p:ext>
            </p:extLst>
          </p:nvPr>
        </p:nvGraphicFramePr>
        <p:xfrm>
          <a:off x="1484313" y="2666999"/>
          <a:ext cx="10018712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5889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2DF6E-3969-8CF1-EFD1-33C12DC5F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143000"/>
          </a:xfrm>
        </p:spPr>
        <p:txBody>
          <a:bodyPr/>
          <a:lstStyle/>
          <a:p>
            <a:r>
              <a:rPr lang="en-US" dirty="0"/>
              <a:t>Additional Features</a:t>
            </a:r>
            <a:endParaRPr lang="en-A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C0357E-1110-DCF1-69C1-50E662906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1" y="2124074"/>
            <a:ext cx="10018713" cy="3124201"/>
          </a:xfrm>
        </p:spPr>
        <p:txBody>
          <a:bodyPr/>
          <a:lstStyle/>
          <a:p>
            <a:r>
              <a:rPr lang="en-US" dirty="0"/>
              <a:t>Easy Uploading </a:t>
            </a:r>
          </a:p>
          <a:p>
            <a:r>
              <a:rPr lang="en-US" dirty="0"/>
              <a:t>Handle Multiple Entities </a:t>
            </a:r>
          </a:p>
          <a:p>
            <a:r>
              <a:rPr lang="en-US" dirty="0"/>
              <a:t>Get Alerts</a:t>
            </a:r>
          </a:p>
          <a:p>
            <a:r>
              <a:rPr lang="en-US" dirty="0"/>
              <a:t>Restricted Entry </a:t>
            </a:r>
          </a:p>
          <a:p>
            <a:r>
              <a:rPr lang="en-US" dirty="0"/>
              <a:t>Transparent Interface</a:t>
            </a:r>
            <a:endParaRPr lang="en-AE" dirty="0"/>
          </a:p>
        </p:txBody>
      </p:sp>
    </p:spTree>
    <p:extLst>
      <p:ext uri="{BB962C8B-B14F-4D97-AF65-F5344CB8AC3E}">
        <p14:creationId xmlns:p14="http://schemas.microsoft.com/office/powerpoint/2010/main" val="30134312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9DC24-1503-18D1-2BB2-163A2228E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 Page Wise Detail</a:t>
            </a:r>
            <a:endParaRPr lang="en-A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C7157C-79CE-87A8-6BB5-2CED28AC29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Document can be detailed by page to page </a:t>
            </a:r>
          </a:p>
          <a:p>
            <a:r>
              <a:rPr lang="en-US" dirty="0"/>
              <a:t>Each page description can be stored or tags to be search the document , when ever it is required</a:t>
            </a:r>
          </a:p>
          <a:p>
            <a:endParaRPr lang="en-AE" dirty="0"/>
          </a:p>
        </p:txBody>
      </p:sp>
    </p:spTree>
    <p:extLst>
      <p:ext uri="{BB962C8B-B14F-4D97-AF65-F5344CB8AC3E}">
        <p14:creationId xmlns:p14="http://schemas.microsoft.com/office/powerpoint/2010/main" val="2082407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C4A35-A8FD-2C1A-FC47-9F34A9EB2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285875"/>
          </a:xfrm>
        </p:spPr>
        <p:txBody>
          <a:bodyPr/>
          <a:lstStyle/>
          <a:p>
            <a:r>
              <a:rPr lang="en-US" dirty="0"/>
              <a:t>Document Rejection and Approval</a:t>
            </a:r>
            <a:endParaRPr lang="en-A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CE37A8-6484-3047-5A4F-89B778BB4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Document can be Approve or Reject with Remarks </a:t>
            </a:r>
          </a:p>
          <a:p>
            <a:r>
              <a:rPr lang="en-US" dirty="0"/>
              <a:t>Where the User can upload multiple document till the stage of approval </a:t>
            </a:r>
          </a:p>
          <a:p>
            <a:r>
              <a:rPr lang="en-US" dirty="0"/>
              <a:t>Documents can be Modify via Re-upload if desired</a:t>
            </a:r>
          </a:p>
          <a:p>
            <a:endParaRPr lang="en-AE" dirty="0"/>
          </a:p>
        </p:txBody>
      </p:sp>
    </p:spTree>
    <p:extLst>
      <p:ext uri="{BB962C8B-B14F-4D97-AF65-F5344CB8AC3E}">
        <p14:creationId xmlns:p14="http://schemas.microsoft.com/office/powerpoint/2010/main" val="576937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AE6E8-4394-D395-8BE6-D28539D7E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143000"/>
          </a:xfrm>
        </p:spPr>
        <p:txBody>
          <a:bodyPr/>
          <a:lstStyle/>
          <a:p>
            <a:r>
              <a:rPr lang="en-US" dirty="0"/>
              <a:t>Document Sharing and Permission</a:t>
            </a:r>
            <a:endParaRPr lang="en-A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FB87CB-05AC-9E83-3D01-ADB9BE8E18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Document can have 4 possibility of sharing </a:t>
            </a:r>
          </a:p>
          <a:p>
            <a:pPr lvl="1"/>
            <a:r>
              <a:rPr lang="en-US" dirty="0"/>
              <a:t>Private (User Who Entered/Reporting Manager)</a:t>
            </a:r>
          </a:p>
          <a:p>
            <a:pPr lvl="1"/>
            <a:r>
              <a:rPr lang="en-US" dirty="0"/>
              <a:t>Protected (Department)</a:t>
            </a:r>
          </a:p>
          <a:p>
            <a:pPr lvl="1"/>
            <a:r>
              <a:rPr lang="en-US" dirty="0"/>
              <a:t>Default (Managers)</a:t>
            </a:r>
          </a:p>
          <a:p>
            <a:pPr lvl="1"/>
            <a:r>
              <a:rPr lang="en-US" dirty="0"/>
              <a:t>Public </a:t>
            </a:r>
          </a:p>
          <a:p>
            <a:pPr lvl="1"/>
            <a:r>
              <a:rPr lang="en-US" dirty="0"/>
              <a:t>Specific User/Manager</a:t>
            </a:r>
          </a:p>
          <a:p>
            <a:r>
              <a:rPr lang="en-US" dirty="0"/>
              <a:t>Document can be shared with any particular User ,Manager Department</a:t>
            </a:r>
            <a:endParaRPr lang="en-AE" dirty="0"/>
          </a:p>
        </p:txBody>
      </p:sp>
    </p:spTree>
    <p:extLst>
      <p:ext uri="{BB962C8B-B14F-4D97-AF65-F5344CB8AC3E}">
        <p14:creationId xmlns:p14="http://schemas.microsoft.com/office/powerpoint/2010/main" val="10264518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7304</TotalTime>
  <Words>305</Words>
  <Application>Microsoft Office PowerPoint</Application>
  <PresentationFormat>Widescreen</PresentationFormat>
  <Paragraphs>67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Corbel</vt:lpstr>
      <vt:lpstr>Parallax</vt:lpstr>
      <vt:lpstr>DOCUMENT MANAGEMENT SYSTEM(DMS)</vt:lpstr>
      <vt:lpstr>Table of Content</vt:lpstr>
      <vt:lpstr>Introduction</vt:lpstr>
      <vt:lpstr>Structure of the DMS</vt:lpstr>
      <vt:lpstr>Features of DMS</vt:lpstr>
      <vt:lpstr>Additional Features</vt:lpstr>
      <vt:lpstr>Document Page Wise Detail</vt:lpstr>
      <vt:lpstr>Document Rejection and Approval</vt:lpstr>
      <vt:lpstr>Document Sharing and Permission</vt:lpstr>
      <vt:lpstr>Document Linking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</dc:creator>
  <cp:lastModifiedBy>admin</cp:lastModifiedBy>
  <cp:revision>7</cp:revision>
  <dcterms:created xsi:type="dcterms:W3CDTF">2025-05-03T12:15:01Z</dcterms:created>
  <dcterms:modified xsi:type="dcterms:W3CDTF">2025-05-08T13:59:40Z</dcterms:modified>
</cp:coreProperties>
</file>