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66" r:id="rId5"/>
    <p:sldId id="309" r:id="rId6"/>
    <p:sldId id="308" r:id="rId7"/>
    <p:sldId id="310" r:id="rId8"/>
    <p:sldId id="311" r:id="rId9"/>
    <p:sldId id="317" r:id="rId10"/>
    <p:sldId id="318" r:id="rId11"/>
    <p:sldId id="312" r:id="rId12"/>
    <p:sldId id="316" r:id="rId13"/>
    <p:sldId id="314" r:id="rId14"/>
    <p:sldId id="313" r:id="rId15"/>
    <p:sldId id="315" r:id="rId16"/>
    <p:sldId id="31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9" autoAdjust="0"/>
  </p:normalViewPr>
  <p:slideViewPr>
    <p:cSldViewPr snapToGrid="0">
      <p:cViewPr varScale="1">
        <p:scale>
          <a:sx n="105" d="100"/>
          <a:sy n="105" d="100"/>
        </p:scale>
        <p:origin x="1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A66772-F185-4D58-B8BB-E9370D7A7A2B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0FC4FFE-8987-4A26-B7F4-8A516F18ADA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Vehicle Testing </a:t>
          </a:r>
        </a:p>
      </dgm:t>
    </dgm:pt>
    <dgm:pt modelId="{CAD7EF86-FB23-41F6-BF42-040B36DEFDB1}" type="parTrans" cxnId="{C7AD8469-3C68-4AF9-AB82-79B0043AA120}">
      <dgm:prSet/>
      <dgm:spPr/>
      <dgm:t>
        <a:bodyPr/>
        <a:lstStyle/>
        <a:p>
          <a:endParaRPr lang="en-US"/>
        </a:p>
      </dgm:t>
    </dgm:pt>
    <dgm:pt modelId="{5B62599A-5C9B-48E7-896E-EA782AC60C8B}" type="sibTrans" cxnId="{C7AD8469-3C68-4AF9-AB82-79B0043AA120}">
      <dgm:prSet/>
      <dgm:spPr/>
      <dgm:t>
        <a:bodyPr/>
        <a:lstStyle/>
        <a:p>
          <a:endParaRPr lang="en-US"/>
        </a:p>
      </dgm:t>
    </dgm:pt>
    <dgm:pt modelId="{49225C73-1633-42F1-AB3B-7CB183E5F8B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Mobile Testing</a:t>
          </a:r>
        </a:p>
      </dgm:t>
    </dgm:pt>
    <dgm:pt modelId="{1A0E2090-1D4F-438A-8766-B6030CE01ADD}" type="parTrans" cxnId="{A9154303-8225-4248-91DC-1B0156A35F07}">
      <dgm:prSet/>
      <dgm:spPr/>
      <dgm:t>
        <a:bodyPr/>
        <a:lstStyle/>
        <a:p>
          <a:endParaRPr lang="en-US"/>
        </a:p>
      </dgm:t>
    </dgm:pt>
    <dgm:pt modelId="{9646853A-8964-4519-A5B1-0B7D18B2983D}" type="sibTrans" cxnId="{A9154303-8225-4248-91DC-1B0156A35F07}">
      <dgm:prSet/>
      <dgm:spPr/>
      <dgm:t>
        <a:bodyPr/>
        <a:lstStyle/>
        <a:p>
          <a:endParaRPr lang="en-US"/>
        </a:p>
      </dgm:t>
    </dgm:pt>
    <dgm:pt modelId="{1C383F32-22E8-4F62-A3E0-BDC3D5F489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VIP Services</a:t>
          </a:r>
        </a:p>
      </dgm:t>
    </dgm:pt>
    <dgm:pt modelId="{A7920A2F-3244-4159-AF04-6A1D38B7B317}" type="parTrans" cxnId="{C4CCE57E-E871-46D6-BAD5-880252C95D22}">
      <dgm:prSet/>
      <dgm:spPr/>
      <dgm:t>
        <a:bodyPr/>
        <a:lstStyle/>
        <a:p>
          <a:endParaRPr lang="en-US"/>
        </a:p>
      </dgm:t>
    </dgm:pt>
    <dgm:pt modelId="{8500F72A-2C6D-4FDF-9C1D-CA691380EB0B}" type="sibTrans" cxnId="{C4CCE57E-E871-46D6-BAD5-880252C95D22}">
      <dgm:prSet/>
      <dgm:spPr/>
      <dgm:t>
        <a:bodyPr/>
        <a:lstStyle/>
        <a:p>
          <a:endParaRPr lang="en-US"/>
        </a:p>
      </dgm:t>
    </dgm:pt>
    <dgm:pt modelId="{B6056BFB-47D7-4C5F-BA11-2CB63C56A52D}" type="pres">
      <dgm:prSet presAssocID="{01A66772-F185-4D58-B8BB-E9370D7A7A2B}" presName="root" presStyleCnt="0">
        <dgm:presLayoutVars>
          <dgm:dir/>
          <dgm:resizeHandles val="exact"/>
        </dgm:presLayoutVars>
      </dgm:prSet>
      <dgm:spPr/>
    </dgm:pt>
    <dgm:pt modelId="{311B26C8-22B1-4363-B621-DD56FB7418C8}" type="pres">
      <dgm:prSet presAssocID="{40FC4FFE-8987-4A26-B7F4-8A516F18ADAE}" presName="compNode" presStyleCnt="0"/>
      <dgm:spPr/>
    </dgm:pt>
    <dgm:pt modelId="{A201D7A7-914C-4D24-8B82-EE40155AB0BE}" type="pres">
      <dgm:prSet presAssocID="{40FC4FFE-8987-4A26-B7F4-8A516F18ADAE}" presName="iconBgRect" presStyleLbl="bgShp" presStyleIdx="0" presStyleCnt="3"/>
      <dgm:spPr>
        <a:prstGeom prst="ellipse">
          <a:avLst/>
        </a:prstGeom>
      </dgm:spPr>
    </dgm:pt>
    <dgm:pt modelId="{8FA2F131-CD01-4CBD-B7A5-1B9B5E7F0402}" type="pres">
      <dgm:prSet presAssocID="{40FC4FFE-8987-4A26-B7F4-8A516F18ADA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e chart"/>
        </a:ext>
      </dgm:extLst>
    </dgm:pt>
    <dgm:pt modelId="{F755F00C-B2DB-4097-B4BC-8F1BACC938B7}" type="pres">
      <dgm:prSet presAssocID="{40FC4FFE-8987-4A26-B7F4-8A516F18ADAE}" presName="spaceRect" presStyleCnt="0"/>
      <dgm:spPr/>
    </dgm:pt>
    <dgm:pt modelId="{08F4E96D-0DB6-4476-8C51-7CC7EC2F227B}" type="pres">
      <dgm:prSet presAssocID="{40FC4FFE-8987-4A26-B7F4-8A516F18ADAE}" presName="textRect" presStyleLbl="revTx" presStyleIdx="0" presStyleCnt="3">
        <dgm:presLayoutVars>
          <dgm:chMax val="1"/>
          <dgm:chPref val="1"/>
        </dgm:presLayoutVars>
      </dgm:prSet>
      <dgm:spPr/>
    </dgm:pt>
    <dgm:pt modelId="{5AB3C10D-885E-4522-AB39-7ED4318D191A}" type="pres">
      <dgm:prSet presAssocID="{5B62599A-5C9B-48E7-896E-EA782AC60C8B}" presName="sibTrans" presStyleCnt="0"/>
      <dgm:spPr/>
    </dgm:pt>
    <dgm:pt modelId="{2F278BF9-E1B2-4A1C-B065-C19A7B904219}" type="pres">
      <dgm:prSet presAssocID="{49225C73-1633-42F1-AB3B-7CB183E5F8B8}" presName="compNode" presStyleCnt="0"/>
      <dgm:spPr/>
    </dgm:pt>
    <dgm:pt modelId="{543C18BC-1989-44B2-9862-C670C61D3452}" type="pres">
      <dgm:prSet presAssocID="{49225C73-1633-42F1-AB3B-7CB183E5F8B8}" presName="iconBgRect" presStyleLbl="bgShp" presStyleIdx="1" presStyleCnt="3"/>
      <dgm:spPr>
        <a:prstGeom prst="ellipse">
          <a:avLst/>
        </a:prstGeom>
      </dgm:spPr>
    </dgm:pt>
    <dgm:pt modelId="{E94F35BC-9C76-400A-BBCA-0032259E2E5A}" type="pres">
      <dgm:prSet presAssocID="{49225C73-1633-42F1-AB3B-7CB183E5F8B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503A6D04-9ADD-43CC-9847-497CD48F2D11}" type="pres">
      <dgm:prSet presAssocID="{49225C73-1633-42F1-AB3B-7CB183E5F8B8}" presName="spaceRect" presStyleCnt="0"/>
      <dgm:spPr/>
    </dgm:pt>
    <dgm:pt modelId="{20363298-B2A6-463D-A7BE-F9F67404E389}" type="pres">
      <dgm:prSet presAssocID="{49225C73-1633-42F1-AB3B-7CB183E5F8B8}" presName="textRect" presStyleLbl="revTx" presStyleIdx="1" presStyleCnt="3">
        <dgm:presLayoutVars>
          <dgm:chMax val="1"/>
          <dgm:chPref val="1"/>
        </dgm:presLayoutVars>
      </dgm:prSet>
      <dgm:spPr/>
    </dgm:pt>
    <dgm:pt modelId="{A47947BB-708D-4F7E-B072-3C2E42B34B24}" type="pres">
      <dgm:prSet presAssocID="{9646853A-8964-4519-A5B1-0B7D18B2983D}" presName="sibTrans" presStyleCnt="0"/>
      <dgm:spPr/>
    </dgm:pt>
    <dgm:pt modelId="{BDCD0AC9-D564-4025-AD8A-36664A6CBE31}" type="pres">
      <dgm:prSet presAssocID="{1C383F32-22E8-4F62-A3E0-BDC3D5F48992}" presName="compNode" presStyleCnt="0"/>
      <dgm:spPr/>
    </dgm:pt>
    <dgm:pt modelId="{5BDDFF18-9AEC-4E5E-B9AA-33D86F01A63E}" type="pres">
      <dgm:prSet presAssocID="{1C383F32-22E8-4F62-A3E0-BDC3D5F48992}" presName="iconBgRect" presStyleLbl="bgShp" presStyleIdx="2" presStyleCnt="3"/>
      <dgm:spPr>
        <a:prstGeom prst="ellipse">
          <a:avLst/>
        </a:prstGeom>
      </dgm:spPr>
    </dgm:pt>
    <dgm:pt modelId="{F09AEBFF-D2D3-4FFF-AD65-C3CEAEEB10F2}" type="pres">
      <dgm:prSet presAssocID="{1C383F32-22E8-4F62-A3E0-BDC3D5F4899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F2EBFBCF-0520-415A-A886-3C4F90D208EF}" type="pres">
      <dgm:prSet presAssocID="{1C383F32-22E8-4F62-A3E0-BDC3D5F48992}" presName="spaceRect" presStyleCnt="0"/>
      <dgm:spPr/>
    </dgm:pt>
    <dgm:pt modelId="{AB9CAFAA-6939-48A6-A89B-19D1A94B9EA1}" type="pres">
      <dgm:prSet presAssocID="{1C383F32-22E8-4F62-A3E0-BDC3D5F48992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A9154303-8225-4248-91DC-1B0156A35F07}" srcId="{01A66772-F185-4D58-B8BB-E9370D7A7A2B}" destId="{49225C73-1633-42F1-AB3B-7CB183E5F8B8}" srcOrd="1" destOrd="0" parTransId="{1A0E2090-1D4F-438A-8766-B6030CE01ADD}" sibTransId="{9646853A-8964-4519-A5B1-0B7D18B2983D}"/>
    <dgm:cxn modelId="{BA953D32-2DFF-47FE-AF26-C6B9E63D38DF}" type="presOf" srcId="{49225C73-1633-42F1-AB3B-7CB183E5F8B8}" destId="{20363298-B2A6-463D-A7BE-F9F67404E389}" srcOrd="0" destOrd="0" presId="urn:microsoft.com/office/officeart/2018/5/layout/IconLeafLabelList"/>
    <dgm:cxn modelId="{EC450542-0ED9-4BD6-9E85-5709B80794C5}" type="presOf" srcId="{01A66772-F185-4D58-B8BB-E9370D7A7A2B}" destId="{B6056BFB-47D7-4C5F-BA11-2CB63C56A52D}" srcOrd="0" destOrd="0" presId="urn:microsoft.com/office/officeart/2018/5/layout/IconLeafLabelList"/>
    <dgm:cxn modelId="{C7AD8469-3C68-4AF9-AB82-79B0043AA120}" srcId="{01A66772-F185-4D58-B8BB-E9370D7A7A2B}" destId="{40FC4FFE-8987-4A26-B7F4-8A516F18ADAE}" srcOrd="0" destOrd="0" parTransId="{CAD7EF86-FB23-41F6-BF42-040B36DEFDB1}" sibTransId="{5B62599A-5C9B-48E7-896E-EA782AC60C8B}"/>
    <dgm:cxn modelId="{C4CCE57E-E871-46D6-BAD5-880252C95D22}" srcId="{01A66772-F185-4D58-B8BB-E9370D7A7A2B}" destId="{1C383F32-22E8-4F62-A3E0-BDC3D5F48992}" srcOrd="2" destOrd="0" parTransId="{A7920A2F-3244-4159-AF04-6A1D38B7B317}" sibTransId="{8500F72A-2C6D-4FDF-9C1D-CA691380EB0B}"/>
    <dgm:cxn modelId="{D55FAE9C-CF3C-44F3-9D1E-DE6DF574E6D9}" type="presOf" srcId="{1C383F32-22E8-4F62-A3E0-BDC3D5F48992}" destId="{AB9CAFAA-6939-48A6-A89B-19D1A94B9EA1}" srcOrd="0" destOrd="0" presId="urn:microsoft.com/office/officeart/2018/5/layout/IconLeafLabelList"/>
    <dgm:cxn modelId="{A85983B4-FADF-419C-BC71-B5F0871C3055}" type="presOf" srcId="{40FC4FFE-8987-4A26-B7F4-8A516F18ADAE}" destId="{08F4E96D-0DB6-4476-8C51-7CC7EC2F227B}" srcOrd="0" destOrd="0" presId="urn:microsoft.com/office/officeart/2018/5/layout/IconLeafLabelList"/>
    <dgm:cxn modelId="{A3E74EE8-8900-4EBD-8983-3BF0AFD6DCC7}" type="presParOf" srcId="{B6056BFB-47D7-4C5F-BA11-2CB63C56A52D}" destId="{311B26C8-22B1-4363-B621-DD56FB7418C8}" srcOrd="0" destOrd="0" presId="urn:microsoft.com/office/officeart/2018/5/layout/IconLeafLabelList"/>
    <dgm:cxn modelId="{044EA9E0-B51B-492A-BE32-015CEAD0BAC9}" type="presParOf" srcId="{311B26C8-22B1-4363-B621-DD56FB7418C8}" destId="{A201D7A7-914C-4D24-8B82-EE40155AB0BE}" srcOrd="0" destOrd="0" presId="urn:microsoft.com/office/officeart/2018/5/layout/IconLeafLabelList"/>
    <dgm:cxn modelId="{08373EC6-14CB-429D-9495-F32683B931D7}" type="presParOf" srcId="{311B26C8-22B1-4363-B621-DD56FB7418C8}" destId="{8FA2F131-CD01-4CBD-B7A5-1B9B5E7F0402}" srcOrd="1" destOrd="0" presId="urn:microsoft.com/office/officeart/2018/5/layout/IconLeafLabelList"/>
    <dgm:cxn modelId="{9AB500F0-62A2-4E73-B4F4-5056804C8D6A}" type="presParOf" srcId="{311B26C8-22B1-4363-B621-DD56FB7418C8}" destId="{F755F00C-B2DB-4097-B4BC-8F1BACC938B7}" srcOrd="2" destOrd="0" presId="urn:microsoft.com/office/officeart/2018/5/layout/IconLeafLabelList"/>
    <dgm:cxn modelId="{676606A7-6564-4CEB-ACE0-4FF9A3A04E67}" type="presParOf" srcId="{311B26C8-22B1-4363-B621-DD56FB7418C8}" destId="{08F4E96D-0DB6-4476-8C51-7CC7EC2F227B}" srcOrd="3" destOrd="0" presId="urn:microsoft.com/office/officeart/2018/5/layout/IconLeafLabelList"/>
    <dgm:cxn modelId="{EAE0F94A-A454-4049-84F7-9EC90E847A03}" type="presParOf" srcId="{B6056BFB-47D7-4C5F-BA11-2CB63C56A52D}" destId="{5AB3C10D-885E-4522-AB39-7ED4318D191A}" srcOrd="1" destOrd="0" presId="urn:microsoft.com/office/officeart/2018/5/layout/IconLeafLabelList"/>
    <dgm:cxn modelId="{B0B5B21A-5ADD-4500-9A67-9B26AF543EBA}" type="presParOf" srcId="{B6056BFB-47D7-4C5F-BA11-2CB63C56A52D}" destId="{2F278BF9-E1B2-4A1C-B065-C19A7B904219}" srcOrd="2" destOrd="0" presId="urn:microsoft.com/office/officeart/2018/5/layout/IconLeafLabelList"/>
    <dgm:cxn modelId="{11FEAF2C-54F7-4E9C-A1D6-5FA0BF7F3665}" type="presParOf" srcId="{2F278BF9-E1B2-4A1C-B065-C19A7B904219}" destId="{543C18BC-1989-44B2-9862-C670C61D3452}" srcOrd="0" destOrd="0" presId="urn:microsoft.com/office/officeart/2018/5/layout/IconLeafLabelList"/>
    <dgm:cxn modelId="{92C17ECB-A80D-4A0E-95CF-40A53D32275F}" type="presParOf" srcId="{2F278BF9-E1B2-4A1C-B065-C19A7B904219}" destId="{E94F35BC-9C76-400A-BBCA-0032259E2E5A}" srcOrd="1" destOrd="0" presId="urn:microsoft.com/office/officeart/2018/5/layout/IconLeafLabelList"/>
    <dgm:cxn modelId="{54E5AE33-4BE6-44E7-871B-1103A0BA7A56}" type="presParOf" srcId="{2F278BF9-E1B2-4A1C-B065-C19A7B904219}" destId="{503A6D04-9ADD-43CC-9847-497CD48F2D11}" srcOrd="2" destOrd="0" presId="urn:microsoft.com/office/officeart/2018/5/layout/IconLeafLabelList"/>
    <dgm:cxn modelId="{3575FCA0-4FCE-460A-8D84-2C767D311A20}" type="presParOf" srcId="{2F278BF9-E1B2-4A1C-B065-C19A7B904219}" destId="{20363298-B2A6-463D-A7BE-F9F67404E389}" srcOrd="3" destOrd="0" presId="urn:microsoft.com/office/officeart/2018/5/layout/IconLeafLabelList"/>
    <dgm:cxn modelId="{4FD22448-C17B-4C43-BAB3-A0B7AA9BCE0D}" type="presParOf" srcId="{B6056BFB-47D7-4C5F-BA11-2CB63C56A52D}" destId="{A47947BB-708D-4F7E-B072-3C2E42B34B24}" srcOrd="3" destOrd="0" presId="urn:microsoft.com/office/officeart/2018/5/layout/IconLeafLabelList"/>
    <dgm:cxn modelId="{75E30F4F-0E76-457B-9D4F-CDE27C2F7F77}" type="presParOf" srcId="{B6056BFB-47D7-4C5F-BA11-2CB63C56A52D}" destId="{BDCD0AC9-D564-4025-AD8A-36664A6CBE31}" srcOrd="4" destOrd="0" presId="urn:microsoft.com/office/officeart/2018/5/layout/IconLeafLabelList"/>
    <dgm:cxn modelId="{C6A367E7-6A7C-42CB-94E4-8EA78AEF87BF}" type="presParOf" srcId="{BDCD0AC9-D564-4025-AD8A-36664A6CBE31}" destId="{5BDDFF18-9AEC-4E5E-B9AA-33D86F01A63E}" srcOrd="0" destOrd="0" presId="urn:microsoft.com/office/officeart/2018/5/layout/IconLeafLabelList"/>
    <dgm:cxn modelId="{B180CBEB-FA9F-4E52-8CA3-A65CB80BB91B}" type="presParOf" srcId="{BDCD0AC9-D564-4025-AD8A-36664A6CBE31}" destId="{F09AEBFF-D2D3-4FFF-AD65-C3CEAEEB10F2}" srcOrd="1" destOrd="0" presId="urn:microsoft.com/office/officeart/2018/5/layout/IconLeafLabelList"/>
    <dgm:cxn modelId="{170B020E-1E19-4EB4-A72C-4FCF01A7DD7E}" type="presParOf" srcId="{BDCD0AC9-D564-4025-AD8A-36664A6CBE31}" destId="{F2EBFBCF-0520-415A-A886-3C4F90D208EF}" srcOrd="2" destOrd="0" presId="urn:microsoft.com/office/officeart/2018/5/layout/IconLeafLabelList"/>
    <dgm:cxn modelId="{CADD8F7D-722C-42A0-AF21-39A3559F8D7B}" type="presParOf" srcId="{BDCD0AC9-D564-4025-AD8A-36664A6CBE31}" destId="{AB9CAFAA-6939-48A6-A89B-19D1A94B9EA1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82714A-6C14-47DC-8FB2-5BF59E63984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AE"/>
        </a:p>
      </dgm:t>
    </dgm:pt>
    <dgm:pt modelId="{197ED445-C1C7-40D7-9C40-DE5B3B4160C1}">
      <dgm:prSet phldrT="[Text]"/>
      <dgm:spPr/>
      <dgm:t>
        <a:bodyPr/>
        <a:lstStyle/>
        <a:p>
          <a:r>
            <a:rPr lang="en-US" dirty="0"/>
            <a:t>Mobile Testing</a:t>
          </a:r>
          <a:endParaRPr lang="en-AE" dirty="0"/>
        </a:p>
      </dgm:t>
    </dgm:pt>
    <dgm:pt modelId="{737494C0-14FC-4786-AFBC-48D0FE2B2E81}" type="parTrans" cxnId="{2AC7A4A2-FAB8-4EDE-B411-B1EDAA7BFF35}">
      <dgm:prSet/>
      <dgm:spPr/>
      <dgm:t>
        <a:bodyPr/>
        <a:lstStyle/>
        <a:p>
          <a:endParaRPr lang="en-AE"/>
        </a:p>
      </dgm:t>
    </dgm:pt>
    <dgm:pt modelId="{F148C63C-74E6-4E93-B855-397AA6B8A182}" type="sibTrans" cxnId="{2AC7A4A2-FAB8-4EDE-B411-B1EDAA7BFF35}">
      <dgm:prSet/>
      <dgm:spPr/>
      <dgm:t>
        <a:bodyPr/>
        <a:lstStyle/>
        <a:p>
          <a:endParaRPr lang="en-AE"/>
        </a:p>
      </dgm:t>
    </dgm:pt>
    <dgm:pt modelId="{C395EE24-032A-4DC4-9BEB-0C07A04B4E25}">
      <dgm:prSet phldrT="[Text]"/>
      <dgm:spPr/>
      <dgm:t>
        <a:bodyPr/>
        <a:lstStyle/>
        <a:p>
          <a:r>
            <a:rPr lang="en-US" dirty="0"/>
            <a:t>Machinery</a:t>
          </a:r>
          <a:endParaRPr lang="en-AE" dirty="0"/>
        </a:p>
      </dgm:t>
    </dgm:pt>
    <dgm:pt modelId="{D4268C5C-C14A-437C-9FBB-8FEE672935A4}" type="parTrans" cxnId="{7D40A871-D798-4C95-BC84-18026C11CD07}">
      <dgm:prSet/>
      <dgm:spPr/>
      <dgm:t>
        <a:bodyPr/>
        <a:lstStyle/>
        <a:p>
          <a:endParaRPr lang="en-AE"/>
        </a:p>
      </dgm:t>
    </dgm:pt>
    <dgm:pt modelId="{0AD75BB7-5154-4985-9128-5FAEFEA48F54}" type="sibTrans" cxnId="{7D40A871-D798-4C95-BC84-18026C11CD07}">
      <dgm:prSet/>
      <dgm:spPr/>
      <dgm:t>
        <a:bodyPr/>
        <a:lstStyle/>
        <a:p>
          <a:endParaRPr lang="en-AE"/>
        </a:p>
      </dgm:t>
    </dgm:pt>
    <dgm:pt modelId="{41B65A2F-39F7-4A45-94B4-4B83DB84DAA5}">
      <dgm:prSet phldrT="[Text]"/>
      <dgm:spPr/>
      <dgm:t>
        <a:bodyPr/>
        <a:lstStyle/>
        <a:p>
          <a:r>
            <a:rPr lang="en-US" dirty="0"/>
            <a:t>Light </a:t>
          </a:r>
          <a:endParaRPr lang="en-AE" dirty="0"/>
        </a:p>
      </dgm:t>
    </dgm:pt>
    <dgm:pt modelId="{F9AB8770-9166-4AC0-992E-AEC7BAFFB687}" type="parTrans" cxnId="{2F3B349B-5073-42FF-99DA-AFF807E91D06}">
      <dgm:prSet/>
      <dgm:spPr/>
      <dgm:t>
        <a:bodyPr/>
        <a:lstStyle/>
        <a:p>
          <a:endParaRPr lang="en-AE"/>
        </a:p>
      </dgm:t>
    </dgm:pt>
    <dgm:pt modelId="{8D5378D3-133A-48B4-8BAE-3C4B77981234}" type="sibTrans" cxnId="{2F3B349B-5073-42FF-99DA-AFF807E91D06}">
      <dgm:prSet/>
      <dgm:spPr/>
      <dgm:t>
        <a:bodyPr/>
        <a:lstStyle/>
        <a:p>
          <a:endParaRPr lang="en-AE"/>
        </a:p>
      </dgm:t>
    </dgm:pt>
    <dgm:pt modelId="{5E1E62CC-E23F-49D2-97D0-B9CFAD6AC93E}">
      <dgm:prSet phldrT="[Text]"/>
      <dgm:spPr/>
      <dgm:t>
        <a:bodyPr/>
        <a:lstStyle/>
        <a:p>
          <a:r>
            <a:rPr lang="en-US" dirty="0"/>
            <a:t>Heavy</a:t>
          </a:r>
          <a:endParaRPr lang="en-AE" dirty="0"/>
        </a:p>
      </dgm:t>
    </dgm:pt>
    <dgm:pt modelId="{605E1449-B1C4-46BE-AC02-98EB2A1FC076}" type="parTrans" cxnId="{7D80C551-1105-40B8-AFC4-26A66EF60169}">
      <dgm:prSet/>
      <dgm:spPr/>
      <dgm:t>
        <a:bodyPr/>
        <a:lstStyle/>
        <a:p>
          <a:endParaRPr lang="en-AE"/>
        </a:p>
      </dgm:t>
    </dgm:pt>
    <dgm:pt modelId="{2A229ED8-F85D-4CFA-B7C6-3FF8C867799D}" type="sibTrans" cxnId="{7D80C551-1105-40B8-AFC4-26A66EF60169}">
      <dgm:prSet/>
      <dgm:spPr/>
      <dgm:t>
        <a:bodyPr/>
        <a:lstStyle/>
        <a:p>
          <a:endParaRPr lang="en-AE"/>
        </a:p>
      </dgm:t>
    </dgm:pt>
    <dgm:pt modelId="{A722CE80-995E-41CC-880C-6F15DA52F5DA}">
      <dgm:prSet phldrT="[Text]"/>
      <dgm:spPr/>
      <dgm:t>
        <a:bodyPr/>
        <a:lstStyle/>
        <a:p>
          <a:r>
            <a:rPr lang="en-US" dirty="0"/>
            <a:t>Vehicle Test</a:t>
          </a:r>
          <a:endParaRPr lang="en-AE" dirty="0"/>
        </a:p>
      </dgm:t>
    </dgm:pt>
    <dgm:pt modelId="{35E0EBCE-0324-4FE6-94A1-87B6EAC94D29}" type="parTrans" cxnId="{9F7453B9-EF17-4BBA-A4D6-4561D2EB7E98}">
      <dgm:prSet/>
      <dgm:spPr/>
      <dgm:t>
        <a:bodyPr/>
        <a:lstStyle/>
        <a:p>
          <a:endParaRPr lang="en-AE"/>
        </a:p>
      </dgm:t>
    </dgm:pt>
    <dgm:pt modelId="{698C51A0-4854-4477-8134-3922AD9405D4}" type="sibTrans" cxnId="{9F7453B9-EF17-4BBA-A4D6-4561D2EB7E98}">
      <dgm:prSet/>
      <dgm:spPr/>
      <dgm:t>
        <a:bodyPr/>
        <a:lstStyle/>
        <a:p>
          <a:endParaRPr lang="en-AE"/>
        </a:p>
      </dgm:t>
    </dgm:pt>
    <dgm:pt modelId="{0B3322DA-6167-47A7-9A5C-B8F1290E83B3}">
      <dgm:prSet phldrT="[Text]"/>
      <dgm:spPr/>
      <dgm:t>
        <a:bodyPr/>
        <a:lstStyle/>
        <a:p>
          <a:r>
            <a:rPr lang="en-US" dirty="0"/>
            <a:t>Light</a:t>
          </a:r>
          <a:endParaRPr lang="en-AE" dirty="0"/>
        </a:p>
      </dgm:t>
    </dgm:pt>
    <dgm:pt modelId="{59BFA118-3E74-409F-BEB2-F499310EB4DF}" type="parTrans" cxnId="{0D5AF5BD-F9D1-413E-8BC9-115315E6D447}">
      <dgm:prSet/>
      <dgm:spPr/>
      <dgm:t>
        <a:bodyPr/>
        <a:lstStyle/>
        <a:p>
          <a:endParaRPr lang="en-AE"/>
        </a:p>
      </dgm:t>
    </dgm:pt>
    <dgm:pt modelId="{58F081D9-52A8-4142-A6C7-1302B730AA95}" type="sibTrans" cxnId="{0D5AF5BD-F9D1-413E-8BC9-115315E6D447}">
      <dgm:prSet/>
      <dgm:spPr/>
      <dgm:t>
        <a:bodyPr/>
        <a:lstStyle/>
        <a:p>
          <a:endParaRPr lang="en-AE"/>
        </a:p>
      </dgm:t>
    </dgm:pt>
    <dgm:pt modelId="{5D845DFC-C88E-49D7-BE16-F43AA658A2A8}">
      <dgm:prSet/>
      <dgm:spPr/>
      <dgm:t>
        <a:bodyPr/>
        <a:lstStyle/>
        <a:p>
          <a:r>
            <a:rPr lang="en-US" dirty="0"/>
            <a:t>Motor Cycle</a:t>
          </a:r>
          <a:endParaRPr lang="en-AE" dirty="0"/>
        </a:p>
      </dgm:t>
    </dgm:pt>
    <dgm:pt modelId="{8212112E-E5B7-4CB1-8D34-5A7F83128910}" type="parTrans" cxnId="{F0DE40A1-524D-4600-BCCA-08A92A5DE0DD}">
      <dgm:prSet/>
      <dgm:spPr/>
      <dgm:t>
        <a:bodyPr/>
        <a:lstStyle/>
        <a:p>
          <a:endParaRPr lang="en-AE"/>
        </a:p>
      </dgm:t>
    </dgm:pt>
    <dgm:pt modelId="{594ED663-46E5-440F-9D3E-C4AA49E39826}" type="sibTrans" cxnId="{F0DE40A1-524D-4600-BCCA-08A92A5DE0DD}">
      <dgm:prSet/>
      <dgm:spPr/>
      <dgm:t>
        <a:bodyPr/>
        <a:lstStyle/>
        <a:p>
          <a:endParaRPr lang="en-AE"/>
        </a:p>
      </dgm:t>
    </dgm:pt>
    <dgm:pt modelId="{D43D4699-F7D3-43DC-8547-E34EB25E249E}">
      <dgm:prSet/>
      <dgm:spPr/>
      <dgm:t>
        <a:bodyPr/>
        <a:lstStyle/>
        <a:p>
          <a:r>
            <a:rPr lang="en-US" dirty="0"/>
            <a:t>Export Test</a:t>
          </a:r>
          <a:endParaRPr lang="en-AE" dirty="0"/>
        </a:p>
      </dgm:t>
    </dgm:pt>
    <dgm:pt modelId="{0D46F283-AF63-4173-A388-7DF5A06EAEA0}" type="parTrans" cxnId="{61E4EB3A-9DF8-402C-A933-09ABF540ED85}">
      <dgm:prSet/>
      <dgm:spPr/>
      <dgm:t>
        <a:bodyPr/>
        <a:lstStyle/>
        <a:p>
          <a:endParaRPr lang="en-AE"/>
        </a:p>
      </dgm:t>
    </dgm:pt>
    <dgm:pt modelId="{F7099F09-C828-41B0-91CB-CBE5C8C8E8F2}" type="sibTrans" cxnId="{61E4EB3A-9DF8-402C-A933-09ABF540ED85}">
      <dgm:prSet/>
      <dgm:spPr/>
      <dgm:t>
        <a:bodyPr/>
        <a:lstStyle/>
        <a:p>
          <a:endParaRPr lang="en-AE"/>
        </a:p>
      </dgm:t>
    </dgm:pt>
    <dgm:pt modelId="{E5B36390-E317-4CC7-9591-B38915185B16}">
      <dgm:prSet/>
      <dgm:spPr/>
      <dgm:t>
        <a:bodyPr/>
        <a:lstStyle/>
        <a:p>
          <a:r>
            <a:rPr lang="en-US" dirty="0"/>
            <a:t>DM Test</a:t>
          </a:r>
          <a:endParaRPr lang="en-AE" dirty="0"/>
        </a:p>
      </dgm:t>
    </dgm:pt>
    <dgm:pt modelId="{789E1351-E81A-40DC-AAD5-CD142D67B6F6}" type="parTrans" cxnId="{7F2A9B36-CC06-44DD-9B6C-F1DA97CE24D7}">
      <dgm:prSet/>
      <dgm:spPr/>
      <dgm:t>
        <a:bodyPr/>
        <a:lstStyle/>
        <a:p>
          <a:endParaRPr lang="en-AE"/>
        </a:p>
      </dgm:t>
    </dgm:pt>
    <dgm:pt modelId="{37721C18-37FB-47AB-B90C-692EA9889697}" type="sibTrans" cxnId="{7F2A9B36-CC06-44DD-9B6C-F1DA97CE24D7}">
      <dgm:prSet/>
      <dgm:spPr/>
      <dgm:t>
        <a:bodyPr/>
        <a:lstStyle/>
        <a:p>
          <a:endParaRPr lang="en-AE"/>
        </a:p>
      </dgm:t>
    </dgm:pt>
    <dgm:pt modelId="{FE34123D-6783-4A58-B7E4-281C08490749}">
      <dgm:prSet/>
      <dgm:spPr/>
      <dgm:t>
        <a:bodyPr/>
        <a:lstStyle/>
        <a:p>
          <a:r>
            <a:rPr lang="en-US" dirty="0"/>
            <a:t>Heavy</a:t>
          </a:r>
          <a:endParaRPr lang="en-AE" dirty="0"/>
        </a:p>
      </dgm:t>
    </dgm:pt>
    <dgm:pt modelId="{60CED149-96A4-4178-A473-5FEC4721F651}" type="parTrans" cxnId="{7BCCA660-4DCB-4952-BC05-1E3828BCFB8A}">
      <dgm:prSet/>
      <dgm:spPr/>
      <dgm:t>
        <a:bodyPr/>
        <a:lstStyle/>
        <a:p>
          <a:endParaRPr lang="en-AE"/>
        </a:p>
      </dgm:t>
    </dgm:pt>
    <dgm:pt modelId="{8DC529EA-E28F-43C7-8F14-ED05B36D6D76}" type="sibTrans" cxnId="{7BCCA660-4DCB-4952-BC05-1E3828BCFB8A}">
      <dgm:prSet/>
      <dgm:spPr/>
      <dgm:t>
        <a:bodyPr/>
        <a:lstStyle/>
        <a:p>
          <a:endParaRPr lang="en-AE"/>
        </a:p>
      </dgm:t>
    </dgm:pt>
    <dgm:pt modelId="{E3D16600-1738-4BC2-90DF-E21FB70AAC34}" type="pres">
      <dgm:prSet presAssocID="{8682714A-6C14-47DC-8FB2-5BF59E63984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E0BAD6E-989A-49F5-8788-449EC73076E9}" type="pres">
      <dgm:prSet presAssocID="{197ED445-C1C7-40D7-9C40-DE5B3B4160C1}" presName="hierRoot1" presStyleCnt="0"/>
      <dgm:spPr/>
    </dgm:pt>
    <dgm:pt modelId="{1B76AE54-F648-4B50-88B7-63ED099C00D2}" type="pres">
      <dgm:prSet presAssocID="{197ED445-C1C7-40D7-9C40-DE5B3B4160C1}" presName="composite" presStyleCnt="0"/>
      <dgm:spPr/>
    </dgm:pt>
    <dgm:pt modelId="{096FEC69-0CAA-42E5-9170-4F0ED09A4860}" type="pres">
      <dgm:prSet presAssocID="{197ED445-C1C7-40D7-9C40-DE5B3B4160C1}" presName="background" presStyleLbl="node0" presStyleIdx="0" presStyleCnt="1"/>
      <dgm:spPr/>
    </dgm:pt>
    <dgm:pt modelId="{C50B2922-884A-4639-81C8-6054EE777BFA}" type="pres">
      <dgm:prSet presAssocID="{197ED445-C1C7-40D7-9C40-DE5B3B4160C1}" presName="text" presStyleLbl="fgAcc0" presStyleIdx="0" presStyleCnt="1">
        <dgm:presLayoutVars>
          <dgm:chPref val="3"/>
        </dgm:presLayoutVars>
      </dgm:prSet>
      <dgm:spPr/>
    </dgm:pt>
    <dgm:pt modelId="{3ACEB9BA-016C-46A5-8AE3-B1085A0B2520}" type="pres">
      <dgm:prSet presAssocID="{197ED445-C1C7-40D7-9C40-DE5B3B4160C1}" presName="hierChild2" presStyleCnt="0"/>
      <dgm:spPr/>
    </dgm:pt>
    <dgm:pt modelId="{E6B4013A-FD4B-46A0-A437-5A217F14203D}" type="pres">
      <dgm:prSet presAssocID="{D4268C5C-C14A-437C-9FBB-8FEE672935A4}" presName="Name10" presStyleLbl="parChTrans1D2" presStyleIdx="0" presStyleCnt="5"/>
      <dgm:spPr/>
    </dgm:pt>
    <dgm:pt modelId="{9E75CB08-4624-43C5-AB66-77B30DFFCB6A}" type="pres">
      <dgm:prSet presAssocID="{C395EE24-032A-4DC4-9BEB-0C07A04B4E25}" presName="hierRoot2" presStyleCnt="0"/>
      <dgm:spPr/>
    </dgm:pt>
    <dgm:pt modelId="{1189C77F-F2C8-4023-891A-544AF072814F}" type="pres">
      <dgm:prSet presAssocID="{C395EE24-032A-4DC4-9BEB-0C07A04B4E25}" presName="composite2" presStyleCnt="0"/>
      <dgm:spPr/>
    </dgm:pt>
    <dgm:pt modelId="{95DD355B-1EC4-4CFA-B281-76FA4F381994}" type="pres">
      <dgm:prSet presAssocID="{C395EE24-032A-4DC4-9BEB-0C07A04B4E25}" presName="background2" presStyleLbl="node2" presStyleIdx="0" presStyleCnt="5"/>
      <dgm:spPr/>
    </dgm:pt>
    <dgm:pt modelId="{2F428EB5-A1CF-4CEC-A3E2-FCE30E18D43C}" type="pres">
      <dgm:prSet presAssocID="{C395EE24-032A-4DC4-9BEB-0C07A04B4E25}" presName="text2" presStyleLbl="fgAcc2" presStyleIdx="0" presStyleCnt="5">
        <dgm:presLayoutVars>
          <dgm:chPref val="3"/>
        </dgm:presLayoutVars>
      </dgm:prSet>
      <dgm:spPr/>
    </dgm:pt>
    <dgm:pt modelId="{0FF3E223-F5A6-4CEE-9B7A-3B0EAAED0A54}" type="pres">
      <dgm:prSet presAssocID="{C395EE24-032A-4DC4-9BEB-0C07A04B4E25}" presName="hierChild3" presStyleCnt="0"/>
      <dgm:spPr/>
    </dgm:pt>
    <dgm:pt modelId="{8EF9F41D-C83F-469E-AC9E-FDEB30D80F81}" type="pres">
      <dgm:prSet presAssocID="{F9AB8770-9166-4AC0-992E-AEC7BAFFB687}" presName="Name17" presStyleLbl="parChTrans1D3" presStyleIdx="0" presStyleCnt="4"/>
      <dgm:spPr/>
    </dgm:pt>
    <dgm:pt modelId="{5DB5C3BE-A884-469E-BC96-C1B979865CBB}" type="pres">
      <dgm:prSet presAssocID="{41B65A2F-39F7-4A45-94B4-4B83DB84DAA5}" presName="hierRoot3" presStyleCnt="0"/>
      <dgm:spPr/>
    </dgm:pt>
    <dgm:pt modelId="{7F63CCDA-3537-4B86-83E0-FF8A2383E3DC}" type="pres">
      <dgm:prSet presAssocID="{41B65A2F-39F7-4A45-94B4-4B83DB84DAA5}" presName="composite3" presStyleCnt="0"/>
      <dgm:spPr/>
    </dgm:pt>
    <dgm:pt modelId="{F79063CD-C2F4-4D05-87A7-4E1D9335D5C8}" type="pres">
      <dgm:prSet presAssocID="{41B65A2F-39F7-4A45-94B4-4B83DB84DAA5}" presName="background3" presStyleLbl="node3" presStyleIdx="0" presStyleCnt="4"/>
      <dgm:spPr/>
    </dgm:pt>
    <dgm:pt modelId="{EA600CF4-0CFA-4193-AD9F-A283E43A3949}" type="pres">
      <dgm:prSet presAssocID="{41B65A2F-39F7-4A45-94B4-4B83DB84DAA5}" presName="text3" presStyleLbl="fgAcc3" presStyleIdx="0" presStyleCnt="4">
        <dgm:presLayoutVars>
          <dgm:chPref val="3"/>
        </dgm:presLayoutVars>
      </dgm:prSet>
      <dgm:spPr/>
    </dgm:pt>
    <dgm:pt modelId="{7F572749-4651-4B87-81D6-5EB4C3B26353}" type="pres">
      <dgm:prSet presAssocID="{41B65A2F-39F7-4A45-94B4-4B83DB84DAA5}" presName="hierChild4" presStyleCnt="0"/>
      <dgm:spPr/>
    </dgm:pt>
    <dgm:pt modelId="{8AF2AB78-66D1-4D26-B540-15901225A6EE}" type="pres">
      <dgm:prSet presAssocID="{605E1449-B1C4-46BE-AC02-98EB2A1FC076}" presName="Name17" presStyleLbl="parChTrans1D3" presStyleIdx="1" presStyleCnt="4"/>
      <dgm:spPr/>
    </dgm:pt>
    <dgm:pt modelId="{30047648-6695-448B-9573-71B6302CDBF8}" type="pres">
      <dgm:prSet presAssocID="{5E1E62CC-E23F-49D2-97D0-B9CFAD6AC93E}" presName="hierRoot3" presStyleCnt="0"/>
      <dgm:spPr/>
    </dgm:pt>
    <dgm:pt modelId="{1DBC564E-982E-48F2-9F22-998170E6473A}" type="pres">
      <dgm:prSet presAssocID="{5E1E62CC-E23F-49D2-97D0-B9CFAD6AC93E}" presName="composite3" presStyleCnt="0"/>
      <dgm:spPr/>
    </dgm:pt>
    <dgm:pt modelId="{10729926-0A75-44C7-98F2-EDC1397825A1}" type="pres">
      <dgm:prSet presAssocID="{5E1E62CC-E23F-49D2-97D0-B9CFAD6AC93E}" presName="background3" presStyleLbl="node3" presStyleIdx="1" presStyleCnt="4"/>
      <dgm:spPr/>
    </dgm:pt>
    <dgm:pt modelId="{82228E02-ED29-4642-9837-3EFDBC031732}" type="pres">
      <dgm:prSet presAssocID="{5E1E62CC-E23F-49D2-97D0-B9CFAD6AC93E}" presName="text3" presStyleLbl="fgAcc3" presStyleIdx="1" presStyleCnt="4">
        <dgm:presLayoutVars>
          <dgm:chPref val="3"/>
        </dgm:presLayoutVars>
      </dgm:prSet>
      <dgm:spPr/>
    </dgm:pt>
    <dgm:pt modelId="{1E3D2668-5EF8-4F43-B41C-936D1C7E3829}" type="pres">
      <dgm:prSet presAssocID="{5E1E62CC-E23F-49D2-97D0-B9CFAD6AC93E}" presName="hierChild4" presStyleCnt="0"/>
      <dgm:spPr/>
    </dgm:pt>
    <dgm:pt modelId="{8C643ADC-01A6-4250-ADAE-7BA81A4ADFFA}" type="pres">
      <dgm:prSet presAssocID="{35E0EBCE-0324-4FE6-94A1-87B6EAC94D29}" presName="Name10" presStyleLbl="parChTrans1D2" presStyleIdx="1" presStyleCnt="5"/>
      <dgm:spPr/>
    </dgm:pt>
    <dgm:pt modelId="{DB153881-29F7-4EC3-A9C6-8D5551E67A40}" type="pres">
      <dgm:prSet presAssocID="{A722CE80-995E-41CC-880C-6F15DA52F5DA}" presName="hierRoot2" presStyleCnt="0"/>
      <dgm:spPr/>
    </dgm:pt>
    <dgm:pt modelId="{5ECCF634-6DB1-4245-A83F-1BCD33C3C385}" type="pres">
      <dgm:prSet presAssocID="{A722CE80-995E-41CC-880C-6F15DA52F5DA}" presName="composite2" presStyleCnt="0"/>
      <dgm:spPr/>
    </dgm:pt>
    <dgm:pt modelId="{62DC43A3-28E7-4DC0-B9CC-10D607D3807D}" type="pres">
      <dgm:prSet presAssocID="{A722CE80-995E-41CC-880C-6F15DA52F5DA}" presName="background2" presStyleLbl="node2" presStyleIdx="1" presStyleCnt="5"/>
      <dgm:spPr/>
    </dgm:pt>
    <dgm:pt modelId="{7B151D4A-FAB9-4B03-B032-414C19E16F64}" type="pres">
      <dgm:prSet presAssocID="{A722CE80-995E-41CC-880C-6F15DA52F5DA}" presName="text2" presStyleLbl="fgAcc2" presStyleIdx="1" presStyleCnt="5">
        <dgm:presLayoutVars>
          <dgm:chPref val="3"/>
        </dgm:presLayoutVars>
      </dgm:prSet>
      <dgm:spPr/>
    </dgm:pt>
    <dgm:pt modelId="{2996BCDF-810D-4FC3-AA85-E737CE0A2951}" type="pres">
      <dgm:prSet presAssocID="{A722CE80-995E-41CC-880C-6F15DA52F5DA}" presName="hierChild3" presStyleCnt="0"/>
      <dgm:spPr/>
    </dgm:pt>
    <dgm:pt modelId="{6C8FA099-3962-4548-BC1F-0AFC4CFC48CE}" type="pres">
      <dgm:prSet presAssocID="{59BFA118-3E74-409F-BEB2-F499310EB4DF}" presName="Name17" presStyleLbl="parChTrans1D3" presStyleIdx="2" presStyleCnt="4"/>
      <dgm:spPr/>
    </dgm:pt>
    <dgm:pt modelId="{3D690C00-8337-468F-9C3C-A4F798FD8BBD}" type="pres">
      <dgm:prSet presAssocID="{0B3322DA-6167-47A7-9A5C-B8F1290E83B3}" presName="hierRoot3" presStyleCnt="0"/>
      <dgm:spPr/>
    </dgm:pt>
    <dgm:pt modelId="{D4AE306C-871D-43C6-A89C-B01A559A7145}" type="pres">
      <dgm:prSet presAssocID="{0B3322DA-6167-47A7-9A5C-B8F1290E83B3}" presName="composite3" presStyleCnt="0"/>
      <dgm:spPr/>
    </dgm:pt>
    <dgm:pt modelId="{23942763-812C-4B57-A6F9-C4DA6887CFB9}" type="pres">
      <dgm:prSet presAssocID="{0B3322DA-6167-47A7-9A5C-B8F1290E83B3}" presName="background3" presStyleLbl="node3" presStyleIdx="2" presStyleCnt="4"/>
      <dgm:spPr/>
    </dgm:pt>
    <dgm:pt modelId="{09A5BA6A-909D-4972-ACBD-D76F279229F6}" type="pres">
      <dgm:prSet presAssocID="{0B3322DA-6167-47A7-9A5C-B8F1290E83B3}" presName="text3" presStyleLbl="fgAcc3" presStyleIdx="2" presStyleCnt="4">
        <dgm:presLayoutVars>
          <dgm:chPref val="3"/>
        </dgm:presLayoutVars>
      </dgm:prSet>
      <dgm:spPr/>
    </dgm:pt>
    <dgm:pt modelId="{9EA34D13-88DF-4C5E-BD24-CFE95591950C}" type="pres">
      <dgm:prSet presAssocID="{0B3322DA-6167-47A7-9A5C-B8F1290E83B3}" presName="hierChild4" presStyleCnt="0"/>
      <dgm:spPr/>
    </dgm:pt>
    <dgm:pt modelId="{3646C8F9-0A1A-4C61-8DB6-F61A92A91933}" type="pres">
      <dgm:prSet presAssocID="{60CED149-96A4-4178-A473-5FEC4721F651}" presName="Name17" presStyleLbl="parChTrans1D3" presStyleIdx="3" presStyleCnt="4"/>
      <dgm:spPr/>
    </dgm:pt>
    <dgm:pt modelId="{F730DD00-6D26-4C79-96A3-0AB9C507079D}" type="pres">
      <dgm:prSet presAssocID="{FE34123D-6783-4A58-B7E4-281C08490749}" presName="hierRoot3" presStyleCnt="0"/>
      <dgm:spPr/>
    </dgm:pt>
    <dgm:pt modelId="{6E2844C7-B2E3-462C-8E00-7295D4BC8D64}" type="pres">
      <dgm:prSet presAssocID="{FE34123D-6783-4A58-B7E4-281C08490749}" presName="composite3" presStyleCnt="0"/>
      <dgm:spPr/>
    </dgm:pt>
    <dgm:pt modelId="{F7C5ECBA-7455-4D0F-9EA6-29B419EC56D8}" type="pres">
      <dgm:prSet presAssocID="{FE34123D-6783-4A58-B7E4-281C08490749}" presName="background3" presStyleLbl="node3" presStyleIdx="3" presStyleCnt="4"/>
      <dgm:spPr/>
    </dgm:pt>
    <dgm:pt modelId="{113CCDB5-8C04-4958-9835-489FF4927D3C}" type="pres">
      <dgm:prSet presAssocID="{FE34123D-6783-4A58-B7E4-281C08490749}" presName="text3" presStyleLbl="fgAcc3" presStyleIdx="3" presStyleCnt="4">
        <dgm:presLayoutVars>
          <dgm:chPref val="3"/>
        </dgm:presLayoutVars>
      </dgm:prSet>
      <dgm:spPr/>
    </dgm:pt>
    <dgm:pt modelId="{90F48CB8-350E-4306-ACC2-E522BE169738}" type="pres">
      <dgm:prSet presAssocID="{FE34123D-6783-4A58-B7E4-281C08490749}" presName="hierChild4" presStyleCnt="0"/>
      <dgm:spPr/>
    </dgm:pt>
    <dgm:pt modelId="{E2CEAC75-56C4-481C-A0B0-ADEC63DEC220}" type="pres">
      <dgm:prSet presAssocID="{8212112E-E5B7-4CB1-8D34-5A7F83128910}" presName="Name10" presStyleLbl="parChTrans1D2" presStyleIdx="2" presStyleCnt="5"/>
      <dgm:spPr/>
    </dgm:pt>
    <dgm:pt modelId="{04F8328F-3DF9-47D5-AB21-90E3C59C27C5}" type="pres">
      <dgm:prSet presAssocID="{5D845DFC-C88E-49D7-BE16-F43AA658A2A8}" presName="hierRoot2" presStyleCnt="0"/>
      <dgm:spPr/>
    </dgm:pt>
    <dgm:pt modelId="{43432D7D-5C14-4000-9E7B-CD25E6361AC2}" type="pres">
      <dgm:prSet presAssocID="{5D845DFC-C88E-49D7-BE16-F43AA658A2A8}" presName="composite2" presStyleCnt="0"/>
      <dgm:spPr/>
    </dgm:pt>
    <dgm:pt modelId="{9A32F32C-7669-4883-B7E7-3ADEE0049582}" type="pres">
      <dgm:prSet presAssocID="{5D845DFC-C88E-49D7-BE16-F43AA658A2A8}" presName="background2" presStyleLbl="node2" presStyleIdx="2" presStyleCnt="5"/>
      <dgm:spPr/>
    </dgm:pt>
    <dgm:pt modelId="{BFC61048-F867-4D79-AC98-9B4FA6A76735}" type="pres">
      <dgm:prSet presAssocID="{5D845DFC-C88E-49D7-BE16-F43AA658A2A8}" presName="text2" presStyleLbl="fgAcc2" presStyleIdx="2" presStyleCnt="5">
        <dgm:presLayoutVars>
          <dgm:chPref val="3"/>
        </dgm:presLayoutVars>
      </dgm:prSet>
      <dgm:spPr/>
    </dgm:pt>
    <dgm:pt modelId="{6F59FB00-05D1-4BEE-B9E7-D9A098B178ED}" type="pres">
      <dgm:prSet presAssocID="{5D845DFC-C88E-49D7-BE16-F43AA658A2A8}" presName="hierChild3" presStyleCnt="0"/>
      <dgm:spPr/>
    </dgm:pt>
    <dgm:pt modelId="{0B520B91-E5C1-42B6-895B-58DE7C170019}" type="pres">
      <dgm:prSet presAssocID="{0D46F283-AF63-4173-A388-7DF5A06EAEA0}" presName="Name10" presStyleLbl="parChTrans1D2" presStyleIdx="3" presStyleCnt="5"/>
      <dgm:spPr/>
    </dgm:pt>
    <dgm:pt modelId="{1AAF1D1F-855B-4A27-865E-3BB127E814C0}" type="pres">
      <dgm:prSet presAssocID="{D43D4699-F7D3-43DC-8547-E34EB25E249E}" presName="hierRoot2" presStyleCnt="0"/>
      <dgm:spPr/>
    </dgm:pt>
    <dgm:pt modelId="{409D0CBA-8DED-4E44-898E-D92A0582A599}" type="pres">
      <dgm:prSet presAssocID="{D43D4699-F7D3-43DC-8547-E34EB25E249E}" presName="composite2" presStyleCnt="0"/>
      <dgm:spPr/>
    </dgm:pt>
    <dgm:pt modelId="{8D008C04-790A-443F-B848-24E3A2B1EA84}" type="pres">
      <dgm:prSet presAssocID="{D43D4699-F7D3-43DC-8547-E34EB25E249E}" presName="background2" presStyleLbl="node2" presStyleIdx="3" presStyleCnt="5"/>
      <dgm:spPr/>
    </dgm:pt>
    <dgm:pt modelId="{C38646B0-991D-4C67-BF4A-82E8861ACF67}" type="pres">
      <dgm:prSet presAssocID="{D43D4699-F7D3-43DC-8547-E34EB25E249E}" presName="text2" presStyleLbl="fgAcc2" presStyleIdx="3" presStyleCnt="5">
        <dgm:presLayoutVars>
          <dgm:chPref val="3"/>
        </dgm:presLayoutVars>
      </dgm:prSet>
      <dgm:spPr/>
    </dgm:pt>
    <dgm:pt modelId="{797AC3EB-E68E-413D-9527-E07A315D50B3}" type="pres">
      <dgm:prSet presAssocID="{D43D4699-F7D3-43DC-8547-E34EB25E249E}" presName="hierChild3" presStyleCnt="0"/>
      <dgm:spPr/>
    </dgm:pt>
    <dgm:pt modelId="{DD30BD70-94B9-4F3D-BCAA-AF8F930F1B16}" type="pres">
      <dgm:prSet presAssocID="{789E1351-E81A-40DC-AAD5-CD142D67B6F6}" presName="Name10" presStyleLbl="parChTrans1D2" presStyleIdx="4" presStyleCnt="5"/>
      <dgm:spPr/>
    </dgm:pt>
    <dgm:pt modelId="{80E5EE77-B44F-4016-A33E-12BFE4E14B06}" type="pres">
      <dgm:prSet presAssocID="{E5B36390-E317-4CC7-9591-B38915185B16}" presName="hierRoot2" presStyleCnt="0"/>
      <dgm:spPr/>
    </dgm:pt>
    <dgm:pt modelId="{C9114788-558C-4DFC-B49F-61B23BC20D06}" type="pres">
      <dgm:prSet presAssocID="{E5B36390-E317-4CC7-9591-B38915185B16}" presName="composite2" presStyleCnt="0"/>
      <dgm:spPr/>
    </dgm:pt>
    <dgm:pt modelId="{4025C6DC-961E-41BD-98B6-D6D9580BC0C8}" type="pres">
      <dgm:prSet presAssocID="{E5B36390-E317-4CC7-9591-B38915185B16}" presName="background2" presStyleLbl="node2" presStyleIdx="4" presStyleCnt="5"/>
      <dgm:spPr/>
    </dgm:pt>
    <dgm:pt modelId="{CB18EBF7-92DE-4246-98AC-8283EC8D5058}" type="pres">
      <dgm:prSet presAssocID="{E5B36390-E317-4CC7-9591-B38915185B16}" presName="text2" presStyleLbl="fgAcc2" presStyleIdx="4" presStyleCnt="5">
        <dgm:presLayoutVars>
          <dgm:chPref val="3"/>
        </dgm:presLayoutVars>
      </dgm:prSet>
      <dgm:spPr/>
    </dgm:pt>
    <dgm:pt modelId="{06659363-6553-4E89-A68D-98A82021F7C0}" type="pres">
      <dgm:prSet presAssocID="{E5B36390-E317-4CC7-9591-B38915185B16}" presName="hierChild3" presStyleCnt="0"/>
      <dgm:spPr/>
    </dgm:pt>
  </dgm:ptLst>
  <dgm:cxnLst>
    <dgm:cxn modelId="{F13C2608-3460-402D-9FC5-D84B01B7AFAF}" type="presOf" srcId="{197ED445-C1C7-40D7-9C40-DE5B3B4160C1}" destId="{C50B2922-884A-4639-81C8-6054EE777BFA}" srcOrd="0" destOrd="0" presId="urn:microsoft.com/office/officeart/2005/8/layout/hierarchy1"/>
    <dgm:cxn modelId="{E094A51A-2EF0-489F-AE94-2784B1397D9B}" type="presOf" srcId="{F9AB8770-9166-4AC0-992E-AEC7BAFFB687}" destId="{8EF9F41D-C83F-469E-AC9E-FDEB30D80F81}" srcOrd="0" destOrd="0" presId="urn:microsoft.com/office/officeart/2005/8/layout/hierarchy1"/>
    <dgm:cxn modelId="{7F2A9B36-CC06-44DD-9B6C-F1DA97CE24D7}" srcId="{197ED445-C1C7-40D7-9C40-DE5B3B4160C1}" destId="{E5B36390-E317-4CC7-9591-B38915185B16}" srcOrd="4" destOrd="0" parTransId="{789E1351-E81A-40DC-AAD5-CD142D67B6F6}" sibTransId="{37721C18-37FB-47AB-B90C-692EA9889697}"/>
    <dgm:cxn modelId="{61E4EB3A-9DF8-402C-A933-09ABF540ED85}" srcId="{197ED445-C1C7-40D7-9C40-DE5B3B4160C1}" destId="{D43D4699-F7D3-43DC-8547-E34EB25E249E}" srcOrd="3" destOrd="0" parTransId="{0D46F283-AF63-4173-A388-7DF5A06EAEA0}" sibTransId="{F7099F09-C828-41B0-91CB-CBE5C8C8E8F2}"/>
    <dgm:cxn modelId="{FED6023D-1558-4F2E-AED3-DA36B7892A21}" type="presOf" srcId="{59BFA118-3E74-409F-BEB2-F499310EB4DF}" destId="{6C8FA099-3962-4548-BC1F-0AFC4CFC48CE}" srcOrd="0" destOrd="0" presId="urn:microsoft.com/office/officeart/2005/8/layout/hierarchy1"/>
    <dgm:cxn modelId="{B336F43D-374C-4EAE-B456-6267EB93150E}" type="presOf" srcId="{E5B36390-E317-4CC7-9591-B38915185B16}" destId="{CB18EBF7-92DE-4246-98AC-8283EC8D5058}" srcOrd="0" destOrd="0" presId="urn:microsoft.com/office/officeart/2005/8/layout/hierarchy1"/>
    <dgm:cxn modelId="{7BCCA660-4DCB-4952-BC05-1E3828BCFB8A}" srcId="{A722CE80-995E-41CC-880C-6F15DA52F5DA}" destId="{FE34123D-6783-4A58-B7E4-281C08490749}" srcOrd="1" destOrd="0" parTransId="{60CED149-96A4-4178-A473-5FEC4721F651}" sibTransId="{8DC529EA-E28F-43C7-8F14-ED05B36D6D76}"/>
    <dgm:cxn modelId="{375FE362-00C4-4876-B78F-A1ED8F3D7628}" type="presOf" srcId="{0B3322DA-6167-47A7-9A5C-B8F1290E83B3}" destId="{09A5BA6A-909D-4972-ACBD-D76F279229F6}" srcOrd="0" destOrd="0" presId="urn:microsoft.com/office/officeart/2005/8/layout/hierarchy1"/>
    <dgm:cxn modelId="{A96B2E51-1359-47A2-97D3-F9ADAC7CB510}" type="presOf" srcId="{789E1351-E81A-40DC-AAD5-CD142D67B6F6}" destId="{DD30BD70-94B9-4F3D-BCAA-AF8F930F1B16}" srcOrd="0" destOrd="0" presId="urn:microsoft.com/office/officeart/2005/8/layout/hierarchy1"/>
    <dgm:cxn modelId="{7D40A871-D798-4C95-BC84-18026C11CD07}" srcId="{197ED445-C1C7-40D7-9C40-DE5B3B4160C1}" destId="{C395EE24-032A-4DC4-9BEB-0C07A04B4E25}" srcOrd="0" destOrd="0" parTransId="{D4268C5C-C14A-437C-9FBB-8FEE672935A4}" sibTransId="{0AD75BB7-5154-4985-9128-5FAEFEA48F54}"/>
    <dgm:cxn modelId="{7D80C551-1105-40B8-AFC4-26A66EF60169}" srcId="{C395EE24-032A-4DC4-9BEB-0C07A04B4E25}" destId="{5E1E62CC-E23F-49D2-97D0-B9CFAD6AC93E}" srcOrd="1" destOrd="0" parTransId="{605E1449-B1C4-46BE-AC02-98EB2A1FC076}" sibTransId="{2A229ED8-F85D-4CFA-B7C6-3FF8C867799D}"/>
    <dgm:cxn modelId="{38CACF87-D994-44D9-AF67-ECFA30428CB5}" type="presOf" srcId="{35E0EBCE-0324-4FE6-94A1-87B6EAC94D29}" destId="{8C643ADC-01A6-4250-ADAE-7BA81A4ADFFA}" srcOrd="0" destOrd="0" presId="urn:microsoft.com/office/officeart/2005/8/layout/hierarchy1"/>
    <dgm:cxn modelId="{2F3B349B-5073-42FF-99DA-AFF807E91D06}" srcId="{C395EE24-032A-4DC4-9BEB-0C07A04B4E25}" destId="{41B65A2F-39F7-4A45-94B4-4B83DB84DAA5}" srcOrd="0" destOrd="0" parTransId="{F9AB8770-9166-4AC0-992E-AEC7BAFFB687}" sibTransId="{8D5378D3-133A-48B4-8BAE-3C4B77981234}"/>
    <dgm:cxn modelId="{F0DE40A1-524D-4600-BCCA-08A92A5DE0DD}" srcId="{197ED445-C1C7-40D7-9C40-DE5B3B4160C1}" destId="{5D845DFC-C88E-49D7-BE16-F43AA658A2A8}" srcOrd="2" destOrd="0" parTransId="{8212112E-E5B7-4CB1-8D34-5A7F83128910}" sibTransId="{594ED663-46E5-440F-9D3E-C4AA49E39826}"/>
    <dgm:cxn modelId="{2AC7A4A2-FAB8-4EDE-B411-B1EDAA7BFF35}" srcId="{8682714A-6C14-47DC-8FB2-5BF59E639840}" destId="{197ED445-C1C7-40D7-9C40-DE5B3B4160C1}" srcOrd="0" destOrd="0" parTransId="{737494C0-14FC-4786-AFBC-48D0FE2B2E81}" sibTransId="{F148C63C-74E6-4E93-B855-397AA6B8A182}"/>
    <dgm:cxn modelId="{BD5E68A3-0142-4DA1-BAFD-21D1BE0361D4}" type="presOf" srcId="{8682714A-6C14-47DC-8FB2-5BF59E639840}" destId="{E3D16600-1738-4BC2-90DF-E21FB70AAC34}" srcOrd="0" destOrd="0" presId="urn:microsoft.com/office/officeart/2005/8/layout/hierarchy1"/>
    <dgm:cxn modelId="{D7533CA4-3CD1-454C-BC1E-981EB306DF98}" type="presOf" srcId="{A722CE80-995E-41CC-880C-6F15DA52F5DA}" destId="{7B151D4A-FAB9-4B03-B032-414C19E16F64}" srcOrd="0" destOrd="0" presId="urn:microsoft.com/office/officeart/2005/8/layout/hierarchy1"/>
    <dgm:cxn modelId="{6C636CA5-9E85-445E-83C1-459D247A9F6E}" type="presOf" srcId="{41B65A2F-39F7-4A45-94B4-4B83DB84DAA5}" destId="{EA600CF4-0CFA-4193-AD9F-A283E43A3949}" srcOrd="0" destOrd="0" presId="urn:microsoft.com/office/officeart/2005/8/layout/hierarchy1"/>
    <dgm:cxn modelId="{CC6D7FB1-DBE8-455E-A773-6C47A6DD26B3}" type="presOf" srcId="{60CED149-96A4-4178-A473-5FEC4721F651}" destId="{3646C8F9-0A1A-4C61-8DB6-F61A92A91933}" srcOrd="0" destOrd="0" presId="urn:microsoft.com/office/officeart/2005/8/layout/hierarchy1"/>
    <dgm:cxn modelId="{E7B0E3B1-BDD7-4A26-B3CF-F1D9F1056325}" type="presOf" srcId="{8212112E-E5B7-4CB1-8D34-5A7F83128910}" destId="{E2CEAC75-56C4-481C-A0B0-ADEC63DEC220}" srcOrd="0" destOrd="0" presId="urn:microsoft.com/office/officeart/2005/8/layout/hierarchy1"/>
    <dgm:cxn modelId="{2F00E0B8-CE8D-473C-8B4D-E0FCFE2DE42F}" type="presOf" srcId="{5E1E62CC-E23F-49D2-97D0-B9CFAD6AC93E}" destId="{82228E02-ED29-4642-9837-3EFDBC031732}" srcOrd="0" destOrd="0" presId="urn:microsoft.com/office/officeart/2005/8/layout/hierarchy1"/>
    <dgm:cxn modelId="{9F7453B9-EF17-4BBA-A4D6-4561D2EB7E98}" srcId="{197ED445-C1C7-40D7-9C40-DE5B3B4160C1}" destId="{A722CE80-995E-41CC-880C-6F15DA52F5DA}" srcOrd="1" destOrd="0" parTransId="{35E0EBCE-0324-4FE6-94A1-87B6EAC94D29}" sibTransId="{698C51A0-4854-4477-8134-3922AD9405D4}"/>
    <dgm:cxn modelId="{0D5AF5BD-F9D1-413E-8BC9-115315E6D447}" srcId="{A722CE80-995E-41CC-880C-6F15DA52F5DA}" destId="{0B3322DA-6167-47A7-9A5C-B8F1290E83B3}" srcOrd="0" destOrd="0" parTransId="{59BFA118-3E74-409F-BEB2-F499310EB4DF}" sibTransId="{58F081D9-52A8-4142-A6C7-1302B730AA95}"/>
    <dgm:cxn modelId="{EEB489C0-2B8B-4DBA-A777-E79FA75B6FAC}" type="presOf" srcId="{0D46F283-AF63-4173-A388-7DF5A06EAEA0}" destId="{0B520B91-E5C1-42B6-895B-58DE7C170019}" srcOrd="0" destOrd="0" presId="urn:microsoft.com/office/officeart/2005/8/layout/hierarchy1"/>
    <dgm:cxn modelId="{0A68D2C6-755B-4A42-BBBE-FA8F6E01555D}" type="presOf" srcId="{D43D4699-F7D3-43DC-8547-E34EB25E249E}" destId="{C38646B0-991D-4C67-BF4A-82E8861ACF67}" srcOrd="0" destOrd="0" presId="urn:microsoft.com/office/officeart/2005/8/layout/hierarchy1"/>
    <dgm:cxn modelId="{B50203DB-AE0D-4044-98C9-E59BD19127D6}" type="presOf" srcId="{5D845DFC-C88E-49D7-BE16-F43AA658A2A8}" destId="{BFC61048-F867-4D79-AC98-9B4FA6A76735}" srcOrd="0" destOrd="0" presId="urn:microsoft.com/office/officeart/2005/8/layout/hierarchy1"/>
    <dgm:cxn modelId="{3E58BAEA-6B02-473B-B7AF-0EC1F81A0DF5}" type="presOf" srcId="{605E1449-B1C4-46BE-AC02-98EB2A1FC076}" destId="{8AF2AB78-66D1-4D26-B540-15901225A6EE}" srcOrd="0" destOrd="0" presId="urn:microsoft.com/office/officeart/2005/8/layout/hierarchy1"/>
    <dgm:cxn modelId="{B4298FEE-EA4E-4372-B720-EC5299AB4330}" type="presOf" srcId="{D4268C5C-C14A-437C-9FBB-8FEE672935A4}" destId="{E6B4013A-FD4B-46A0-A437-5A217F14203D}" srcOrd="0" destOrd="0" presId="urn:microsoft.com/office/officeart/2005/8/layout/hierarchy1"/>
    <dgm:cxn modelId="{5F6CE6F3-4EAB-49DF-BCC3-9C7C84AB6721}" type="presOf" srcId="{FE34123D-6783-4A58-B7E4-281C08490749}" destId="{113CCDB5-8C04-4958-9835-489FF4927D3C}" srcOrd="0" destOrd="0" presId="urn:microsoft.com/office/officeart/2005/8/layout/hierarchy1"/>
    <dgm:cxn modelId="{C1328EFF-82B1-4290-9FAD-39E9E9BD0DCA}" type="presOf" srcId="{C395EE24-032A-4DC4-9BEB-0C07A04B4E25}" destId="{2F428EB5-A1CF-4CEC-A3E2-FCE30E18D43C}" srcOrd="0" destOrd="0" presId="urn:microsoft.com/office/officeart/2005/8/layout/hierarchy1"/>
    <dgm:cxn modelId="{46FDC699-B66E-4C6D-B5C9-63964FDA87D0}" type="presParOf" srcId="{E3D16600-1738-4BC2-90DF-E21FB70AAC34}" destId="{0E0BAD6E-989A-49F5-8788-449EC73076E9}" srcOrd="0" destOrd="0" presId="urn:microsoft.com/office/officeart/2005/8/layout/hierarchy1"/>
    <dgm:cxn modelId="{6CD25D1D-3028-4F21-A891-961F648B8D63}" type="presParOf" srcId="{0E0BAD6E-989A-49F5-8788-449EC73076E9}" destId="{1B76AE54-F648-4B50-88B7-63ED099C00D2}" srcOrd="0" destOrd="0" presId="urn:microsoft.com/office/officeart/2005/8/layout/hierarchy1"/>
    <dgm:cxn modelId="{342F0B98-FA1C-4B83-88EA-30239018A8F1}" type="presParOf" srcId="{1B76AE54-F648-4B50-88B7-63ED099C00D2}" destId="{096FEC69-0CAA-42E5-9170-4F0ED09A4860}" srcOrd="0" destOrd="0" presId="urn:microsoft.com/office/officeart/2005/8/layout/hierarchy1"/>
    <dgm:cxn modelId="{138D0175-A7DF-4995-9E02-E45802ECF744}" type="presParOf" srcId="{1B76AE54-F648-4B50-88B7-63ED099C00D2}" destId="{C50B2922-884A-4639-81C8-6054EE777BFA}" srcOrd="1" destOrd="0" presId="urn:microsoft.com/office/officeart/2005/8/layout/hierarchy1"/>
    <dgm:cxn modelId="{2AE56B50-F105-4DCC-9F00-8EB57C101B6D}" type="presParOf" srcId="{0E0BAD6E-989A-49F5-8788-449EC73076E9}" destId="{3ACEB9BA-016C-46A5-8AE3-B1085A0B2520}" srcOrd="1" destOrd="0" presId="urn:microsoft.com/office/officeart/2005/8/layout/hierarchy1"/>
    <dgm:cxn modelId="{3AEB11B6-87CC-402C-896A-4CAB8EC61554}" type="presParOf" srcId="{3ACEB9BA-016C-46A5-8AE3-B1085A0B2520}" destId="{E6B4013A-FD4B-46A0-A437-5A217F14203D}" srcOrd="0" destOrd="0" presId="urn:microsoft.com/office/officeart/2005/8/layout/hierarchy1"/>
    <dgm:cxn modelId="{464C98EB-1211-4817-AEAD-A62BE941F5E2}" type="presParOf" srcId="{3ACEB9BA-016C-46A5-8AE3-B1085A0B2520}" destId="{9E75CB08-4624-43C5-AB66-77B30DFFCB6A}" srcOrd="1" destOrd="0" presId="urn:microsoft.com/office/officeart/2005/8/layout/hierarchy1"/>
    <dgm:cxn modelId="{A2F451B7-9C9C-40E2-A5C3-E18AF86FA6B0}" type="presParOf" srcId="{9E75CB08-4624-43C5-AB66-77B30DFFCB6A}" destId="{1189C77F-F2C8-4023-891A-544AF072814F}" srcOrd="0" destOrd="0" presId="urn:microsoft.com/office/officeart/2005/8/layout/hierarchy1"/>
    <dgm:cxn modelId="{B0178489-BCF6-4121-B8B1-27C57D489FCC}" type="presParOf" srcId="{1189C77F-F2C8-4023-891A-544AF072814F}" destId="{95DD355B-1EC4-4CFA-B281-76FA4F381994}" srcOrd="0" destOrd="0" presId="urn:microsoft.com/office/officeart/2005/8/layout/hierarchy1"/>
    <dgm:cxn modelId="{DB911775-18FD-4A6D-8F32-4CCECC7B5EE5}" type="presParOf" srcId="{1189C77F-F2C8-4023-891A-544AF072814F}" destId="{2F428EB5-A1CF-4CEC-A3E2-FCE30E18D43C}" srcOrd="1" destOrd="0" presId="urn:microsoft.com/office/officeart/2005/8/layout/hierarchy1"/>
    <dgm:cxn modelId="{013D6C05-E162-4815-927E-76D2F6065632}" type="presParOf" srcId="{9E75CB08-4624-43C5-AB66-77B30DFFCB6A}" destId="{0FF3E223-F5A6-4CEE-9B7A-3B0EAAED0A54}" srcOrd="1" destOrd="0" presId="urn:microsoft.com/office/officeart/2005/8/layout/hierarchy1"/>
    <dgm:cxn modelId="{6321CC78-7B64-4C92-A59A-44E0E8A325BB}" type="presParOf" srcId="{0FF3E223-F5A6-4CEE-9B7A-3B0EAAED0A54}" destId="{8EF9F41D-C83F-469E-AC9E-FDEB30D80F81}" srcOrd="0" destOrd="0" presId="urn:microsoft.com/office/officeart/2005/8/layout/hierarchy1"/>
    <dgm:cxn modelId="{C900CC4B-08FC-4002-A816-180B2453C647}" type="presParOf" srcId="{0FF3E223-F5A6-4CEE-9B7A-3B0EAAED0A54}" destId="{5DB5C3BE-A884-469E-BC96-C1B979865CBB}" srcOrd="1" destOrd="0" presId="urn:microsoft.com/office/officeart/2005/8/layout/hierarchy1"/>
    <dgm:cxn modelId="{96FA4094-2E05-4CE6-B961-38388AEA9FC8}" type="presParOf" srcId="{5DB5C3BE-A884-469E-BC96-C1B979865CBB}" destId="{7F63CCDA-3537-4B86-83E0-FF8A2383E3DC}" srcOrd="0" destOrd="0" presId="urn:microsoft.com/office/officeart/2005/8/layout/hierarchy1"/>
    <dgm:cxn modelId="{C85D131F-A304-44D3-90C5-C580E0D2C83C}" type="presParOf" srcId="{7F63CCDA-3537-4B86-83E0-FF8A2383E3DC}" destId="{F79063CD-C2F4-4D05-87A7-4E1D9335D5C8}" srcOrd="0" destOrd="0" presId="urn:microsoft.com/office/officeart/2005/8/layout/hierarchy1"/>
    <dgm:cxn modelId="{E752B17C-C1DF-42A9-86DD-8780B731B9E4}" type="presParOf" srcId="{7F63CCDA-3537-4B86-83E0-FF8A2383E3DC}" destId="{EA600CF4-0CFA-4193-AD9F-A283E43A3949}" srcOrd="1" destOrd="0" presId="urn:microsoft.com/office/officeart/2005/8/layout/hierarchy1"/>
    <dgm:cxn modelId="{5E3922A4-CFA6-446C-B51E-FBCEF099C237}" type="presParOf" srcId="{5DB5C3BE-A884-469E-BC96-C1B979865CBB}" destId="{7F572749-4651-4B87-81D6-5EB4C3B26353}" srcOrd="1" destOrd="0" presId="urn:microsoft.com/office/officeart/2005/8/layout/hierarchy1"/>
    <dgm:cxn modelId="{15756E10-4D30-4CC9-B5C4-613026B0DE19}" type="presParOf" srcId="{0FF3E223-F5A6-4CEE-9B7A-3B0EAAED0A54}" destId="{8AF2AB78-66D1-4D26-B540-15901225A6EE}" srcOrd="2" destOrd="0" presId="urn:microsoft.com/office/officeart/2005/8/layout/hierarchy1"/>
    <dgm:cxn modelId="{9AF2EB34-4BB5-4B94-9952-F880A0548C52}" type="presParOf" srcId="{0FF3E223-F5A6-4CEE-9B7A-3B0EAAED0A54}" destId="{30047648-6695-448B-9573-71B6302CDBF8}" srcOrd="3" destOrd="0" presId="urn:microsoft.com/office/officeart/2005/8/layout/hierarchy1"/>
    <dgm:cxn modelId="{02CDB1E1-67AC-4FC5-8CD9-5C9B183CF3C6}" type="presParOf" srcId="{30047648-6695-448B-9573-71B6302CDBF8}" destId="{1DBC564E-982E-48F2-9F22-998170E6473A}" srcOrd="0" destOrd="0" presId="urn:microsoft.com/office/officeart/2005/8/layout/hierarchy1"/>
    <dgm:cxn modelId="{4B9F82A5-2B50-4979-913D-D3FCCDC4E5D5}" type="presParOf" srcId="{1DBC564E-982E-48F2-9F22-998170E6473A}" destId="{10729926-0A75-44C7-98F2-EDC1397825A1}" srcOrd="0" destOrd="0" presId="urn:microsoft.com/office/officeart/2005/8/layout/hierarchy1"/>
    <dgm:cxn modelId="{B7B185F3-5935-4BC2-9533-E237EBB6219F}" type="presParOf" srcId="{1DBC564E-982E-48F2-9F22-998170E6473A}" destId="{82228E02-ED29-4642-9837-3EFDBC031732}" srcOrd="1" destOrd="0" presId="urn:microsoft.com/office/officeart/2005/8/layout/hierarchy1"/>
    <dgm:cxn modelId="{9DEFE5C8-E34D-4406-89A4-A87CAB63709E}" type="presParOf" srcId="{30047648-6695-448B-9573-71B6302CDBF8}" destId="{1E3D2668-5EF8-4F43-B41C-936D1C7E3829}" srcOrd="1" destOrd="0" presId="urn:microsoft.com/office/officeart/2005/8/layout/hierarchy1"/>
    <dgm:cxn modelId="{380361A5-FC5C-4F6C-96C4-C04A12420C18}" type="presParOf" srcId="{3ACEB9BA-016C-46A5-8AE3-B1085A0B2520}" destId="{8C643ADC-01A6-4250-ADAE-7BA81A4ADFFA}" srcOrd="2" destOrd="0" presId="urn:microsoft.com/office/officeart/2005/8/layout/hierarchy1"/>
    <dgm:cxn modelId="{4FEA19FF-AC7A-4578-8656-43666C422818}" type="presParOf" srcId="{3ACEB9BA-016C-46A5-8AE3-B1085A0B2520}" destId="{DB153881-29F7-4EC3-A9C6-8D5551E67A40}" srcOrd="3" destOrd="0" presId="urn:microsoft.com/office/officeart/2005/8/layout/hierarchy1"/>
    <dgm:cxn modelId="{BA2B4D58-0D96-4EB1-B787-D0F8D91302D8}" type="presParOf" srcId="{DB153881-29F7-4EC3-A9C6-8D5551E67A40}" destId="{5ECCF634-6DB1-4245-A83F-1BCD33C3C385}" srcOrd="0" destOrd="0" presId="urn:microsoft.com/office/officeart/2005/8/layout/hierarchy1"/>
    <dgm:cxn modelId="{68ECF1BE-F392-4D1D-92C3-121DA8DA7A49}" type="presParOf" srcId="{5ECCF634-6DB1-4245-A83F-1BCD33C3C385}" destId="{62DC43A3-28E7-4DC0-B9CC-10D607D3807D}" srcOrd="0" destOrd="0" presId="urn:microsoft.com/office/officeart/2005/8/layout/hierarchy1"/>
    <dgm:cxn modelId="{2BC0EDBC-6D38-47EE-93EE-D36F0ABBA045}" type="presParOf" srcId="{5ECCF634-6DB1-4245-A83F-1BCD33C3C385}" destId="{7B151D4A-FAB9-4B03-B032-414C19E16F64}" srcOrd="1" destOrd="0" presId="urn:microsoft.com/office/officeart/2005/8/layout/hierarchy1"/>
    <dgm:cxn modelId="{50B8F015-FF03-4B9E-B84D-74D7CADE1F9E}" type="presParOf" srcId="{DB153881-29F7-4EC3-A9C6-8D5551E67A40}" destId="{2996BCDF-810D-4FC3-AA85-E737CE0A2951}" srcOrd="1" destOrd="0" presId="urn:microsoft.com/office/officeart/2005/8/layout/hierarchy1"/>
    <dgm:cxn modelId="{148E0BB3-208E-4CB7-884F-54F87ACFDA65}" type="presParOf" srcId="{2996BCDF-810D-4FC3-AA85-E737CE0A2951}" destId="{6C8FA099-3962-4548-BC1F-0AFC4CFC48CE}" srcOrd="0" destOrd="0" presId="urn:microsoft.com/office/officeart/2005/8/layout/hierarchy1"/>
    <dgm:cxn modelId="{07678212-2E63-428C-A808-15CEBC7BBC63}" type="presParOf" srcId="{2996BCDF-810D-4FC3-AA85-E737CE0A2951}" destId="{3D690C00-8337-468F-9C3C-A4F798FD8BBD}" srcOrd="1" destOrd="0" presId="urn:microsoft.com/office/officeart/2005/8/layout/hierarchy1"/>
    <dgm:cxn modelId="{4E46A716-13AF-4AA4-8C11-2EC73456CCDB}" type="presParOf" srcId="{3D690C00-8337-468F-9C3C-A4F798FD8BBD}" destId="{D4AE306C-871D-43C6-A89C-B01A559A7145}" srcOrd="0" destOrd="0" presId="urn:microsoft.com/office/officeart/2005/8/layout/hierarchy1"/>
    <dgm:cxn modelId="{846F9B16-982B-437F-96A6-B70AACFB18F2}" type="presParOf" srcId="{D4AE306C-871D-43C6-A89C-B01A559A7145}" destId="{23942763-812C-4B57-A6F9-C4DA6887CFB9}" srcOrd="0" destOrd="0" presId="urn:microsoft.com/office/officeart/2005/8/layout/hierarchy1"/>
    <dgm:cxn modelId="{D7C867F2-1A8F-4966-9D02-0625C2ACD2C4}" type="presParOf" srcId="{D4AE306C-871D-43C6-A89C-B01A559A7145}" destId="{09A5BA6A-909D-4972-ACBD-D76F279229F6}" srcOrd="1" destOrd="0" presId="urn:microsoft.com/office/officeart/2005/8/layout/hierarchy1"/>
    <dgm:cxn modelId="{1CD69164-B61E-4214-B88C-E8C2CD524A41}" type="presParOf" srcId="{3D690C00-8337-468F-9C3C-A4F798FD8BBD}" destId="{9EA34D13-88DF-4C5E-BD24-CFE95591950C}" srcOrd="1" destOrd="0" presId="urn:microsoft.com/office/officeart/2005/8/layout/hierarchy1"/>
    <dgm:cxn modelId="{7B6183F2-9794-420C-B853-86FAF24DD3BE}" type="presParOf" srcId="{2996BCDF-810D-4FC3-AA85-E737CE0A2951}" destId="{3646C8F9-0A1A-4C61-8DB6-F61A92A91933}" srcOrd="2" destOrd="0" presId="urn:microsoft.com/office/officeart/2005/8/layout/hierarchy1"/>
    <dgm:cxn modelId="{E49A1D59-C6F1-4577-A5E5-8B4CD794140B}" type="presParOf" srcId="{2996BCDF-810D-4FC3-AA85-E737CE0A2951}" destId="{F730DD00-6D26-4C79-96A3-0AB9C507079D}" srcOrd="3" destOrd="0" presId="urn:microsoft.com/office/officeart/2005/8/layout/hierarchy1"/>
    <dgm:cxn modelId="{7ED2EAE6-9D95-4D61-8DF8-66D590DB362B}" type="presParOf" srcId="{F730DD00-6D26-4C79-96A3-0AB9C507079D}" destId="{6E2844C7-B2E3-462C-8E00-7295D4BC8D64}" srcOrd="0" destOrd="0" presId="urn:microsoft.com/office/officeart/2005/8/layout/hierarchy1"/>
    <dgm:cxn modelId="{25254371-AD6C-4FF7-9076-778E5784B3D0}" type="presParOf" srcId="{6E2844C7-B2E3-462C-8E00-7295D4BC8D64}" destId="{F7C5ECBA-7455-4D0F-9EA6-29B419EC56D8}" srcOrd="0" destOrd="0" presId="urn:microsoft.com/office/officeart/2005/8/layout/hierarchy1"/>
    <dgm:cxn modelId="{FDB9E178-7BD2-469A-8D9C-99E7242BDE14}" type="presParOf" srcId="{6E2844C7-B2E3-462C-8E00-7295D4BC8D64}" destId="{113CCDB5-8C04-4958-9835-489FF4927D3C}" srcOrd="1" destOrd="0" presId="urn:microsoft.com/office/officeart/2005/8/layout/hierarchy1"/>
    <dgm:cxn modelId="{FF639AAD-D23D-4713-A07B-EC14BAF37829}" type="presParOf" srcId="{F730DD00-6D26-4C79-96A3-0AB9C507079D}" destId="{90F48CB8-350E-4306-ACC2-E522BE169738}" srcOrd="1" destOrd="0" presId="urn:microsoft.com/office/officeart/2005/8/layout/hierarchy1"/>
    <dgm:cxn modelId="{10349C4A-933B-478D-9D7E-FB0E7DB737D7}" type="presParOf" srcId="{3ACEB9BA-016C-46A5-8AE3-B1085A0B2520}" destId="{E2CEAC75-56C4-481C-A0B0-ADEC63DEC220}" srcOrd="4" destOrd="0" presId="urn:microsoft.com/office/officeart/2005/8/layout/hierarchy1"/>
    <dgm:cxn modelId="{705A672E-E0D0-4689-A77A-21B53ECE35BA}" type="presParOf" srcId="{3ACEB9BA-016C-46A5-8AE3-B1085A0B2520}" destId="{04F8328F-3DF9-47D5-AB21-90E3C59C27C5}" srcOrd="5" destOrd="0" presId="urn:microsoft.com/office/officeart/2005/8/layout/hierarchy1"/>
    <dgm:cxn modelId="{686A633D-B731-467C-8194-BF0ECCD2022F}" type="presParOf" srcId="{04F8328F-3DF9-47D5-AB21-90E3C59C27C5}" destId="{43432D7D-5C14-4000-9E7B-CD25E6361AC2}" srcOrd="0" destOrd="0" presId="urn:microsoft.com/office/officeart/2005/8/layout/hierarchy1"/>
    <dgm:cxn modelId="{2B7969BD-C3C8-411B-99A0-19354379A31F}" type="presParOf" srcId="{43432D7D-5C14-4000-9E7B-CD25E6361AC2}" destId="{9A32F32C-7669-4883-B7E7-3ADEE0049582}" srcOrd="0" destOrd="0" presId="urn:microsoft.com/office/officeart/2005/8/layout/hierarchy1"/>
    <dgm:cxn modelId="{FC65F9AA-58FD-4695-9D1C-221BCE509BAC}" type="presParOf" srcId="{43432D7D-5C14-4000-9E7B-CD25E6361AC2}" destId="{BFC61048-F867-4D79-AC98-9B4FA6A76735}" srcOrd="1" destOrd="0" presId="urn:microsoft.com/office/officeart/2005/8/layout/hierarchy1"/>
    <dgm:cxn modelId="{B8E5667C-BDB2-4BC2-9DC6-9338340277CC}" type="presParOf" srcId="{04F8328F-3DF9-47D5-AB21-90E3C59C27C5}" destId="{6F59FB00-05D1-4BEE-B9E7-D9A098B178ED}" srcOrd="1" destOrd="0" presId="urn:microsoft.com/office/officeart/2005/8/layout/hierarchy1"/>
    <dgm:cxn modelId="{1A03C677-0CD8-45A7-8E59-D47E70443152}" type="presParOf" srcId="{3ACEB9BA-016C-46A5-8AE3-B1085A0B2520}" destId="{0B520B91-E5C1-42B6-895B-58DE7C170019}" srcOrd="6" destOrd="0" presId="urn:microsoft.com/office/officeart/2005/8/layout/hierarchy1"/>
    <dgm:cxn modelId="{F703FCED-9A1B-4308-A29F-68CE664ECBD0}" type="presParOf" srcId="{3ACEB9BA-016C-46A5-8AE3-B1085A0B2520}" destId="{1AAF1D1F-855B-4A27-865E-3BB127E814C0}" srcOrd="7" destOrd="0" presId="urn:microsoft.com/office/officeart/2005/8/layout/hierarchy1"/>
    <dgm:cxn modelId="{452A2868-D996-4476-8D3E-3E2909C3EEC0}" type="presParOf" srcId="{1AAF1D1F-855B-4A27-865E-3BB127E814C0}" destId="{409D0CBA-8DED-4E44-898E-D92A0582A599}" srcOrd="0" destOrd="0" presId="urn:microsoft.com/office/officeart/2005/8/layout/hierarchy1"/>
    <dgm:cxn modelId="{CEF1C7C3-3CFE-4791-A39E-793C3521EC2B}" type="presParOf" srcId="{409D0CBA-8DED-4E44-898E-D92A0582A599}" destId="{8D008C04-790A-443F-B848-24E3A2B1EA84}" srcOrd="0" destOrd="0" presId="urn:microsoft.com/office/officeart/2005/8/layout/hierarchy1"/>
    <dgm:cxn modelId="{BD673EED-9AF3-4A2D-A9AF-5F7E37F94858}" type="presParOf" srcId="{409D0CBA-8DED-4E44-898E-D92A0582A599}" destId="{C38646B0-991D-4C67-BF4A-82E8861ACF67}" srcOrd="1" destOrd="0" presId="urn:microsoft.com/office/officeart/2005/8/layout/hierarchy1"/>
    <dgm:cxn modelId="{283C8907-E020-49D5-858E-08776F588BD0}" type="presParOf" srcId="{1AAF1D1F-855B-4A27-865E-3BB127E814C0}" destId="{797AC3EB-E68E-413D-9527-E07A315D50B3}" srcOrd="1" destOrd="0" presId="urn:microsoft.com/office/officeart/2005/8/layout/hierarchy1"/>
    <dgm:cxn modelId="{3221B5BE-C681-4902-8BA3-AD3BE8EB3CFA}" type="presParOf" srcId="{3ACEB9BA-016C-46A5-8AE3-B1085A0B2520}" destId="{DD30BD70-94B9-4F3D-BCAA-AF8F930F1B16}" srcOrd="8" destOrd="0" presId="urn:microsoft.com/office/officeart/2005/8/layout/hierarchy1"/>
    <dgm:cxn modelId="{93105204-420F-41FA-B4D7-719105317AC4}" type="presParOf" srcId="{3ACEB9BA-016C-46A5-8AE3-B1085A0B2520}" destId="{80E5EE77-B44F-4016-A33E-12BFE4E14B06}" srcOrd="9" destOrd="0" presId="urn:microsoft.com/office/officeart/2005/8/layout/hierarchy1"/>
    <dgm:cxn modelId="{E3BCC1F4-2968-46B7-8B7F-31578FA6F11E}" type="presParOf" srcId="{80E5EE77-B44F-4016-A33E-12BFE4E14B06}" destId="{C9114788-558C-4DFC-B49F-61B23BC20D06}" srcOrd="0" destOrd="0" presId="urn:microsoft.com/office/officeart/2005/8/layout/hierarchy1"/>
    <dgm:cxn modelId="{DD05DDA1-33FF-4952-9F16-B0F770E21BE7}" type="presParOf" srcId="{C9114788-558C-4DFC-B49F-61B23BC20D06}" destId="{4025C6DC-961E-41BD-98B6-D6D9580BC0C8}" srcOrd="0" destOrd="0" presId="urn:microsoft.com/office/officeart/2005/8/layout/hierarchy1"/>
    <dgm:cxn modelId="{B8E8D6EA-98D6-4C43-8D32-C5FADA280091}" type="presParOf" srcId="{C9114788-558C-4DFC-B49F-61B23BC20D06}" destId="{CB18EBF7-92DE-4246-98AC-8283EC8D5058}" srcOrd="1" destOrd="0" presId="urn:microsoft.com/office/officeart/2005/8/layout/hierarchy1"/>
    <dgm:cxn modelId="{18C8AB1E-6411-4F60-9475-5180D18A48A7}" type="presParOf" srcId="{80E5EE77-B44F-4016-A33E-12BFE4E14B06}" destId="{06659363-6553-4E89-A68D-98A82021F7C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0C10FE-54AE-4CF8-905D-8C2A7B198039}" type="doc">
      <dgm:prSet loTypeId="urn:microsoft.com/office/officeart/2005/8/layout/cycle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AE"/>
        </a:p>
      </dgm:t>
    </dgm:pt>
    <dgm:pt modelId="{D8B802E5-261A-481E-B20A-60F858BFFB1E}">
      <dgm:prSet phldrT="[Text]"/>
      <dgm:spPr/>
      <dgm:t>
        <a:bodyPr/>
        <a:lstStyle/>
        <a:p>
          <a:r>
            <a:rPr lang="en-US" dirty="0"/>
            <a:t>Request Appointment</a:t>
          </a:r>
          <a:endParaRPr lang="en-AE" dirty="0"/>
        </a:p>
      </dgm:t>
    </dgm:pt>
    <dgm:pt modelId="{C82260E5-9329-48E5-B281-C299BE903B81}" type="parTrans" cxnId="{4B1DD059-CFF2-4F80-96A9-3BDCE3115DA0}">
      <dgm:prSet/>
      <dgm:spPr/>
      <dgm:t>
        <a:bodyPr/>
        <a:lstStyle/>
        <a:p>
          <a:endParaRPr lang="en-AE"/>
        </a:p>
      </dgm:t>
    </dgm:pt>
    <dgm:pt modelId="{0E0536FE-90B0-4488-997A-D53B14698125}" type="sibTrans" cxnId="{4B1DD059-CFF2-4F80-96A9-3BDCE3115DA0}">
      <dgm:prSet/>
      <dgm:spPr/>
      <dgm:t>
        <a:bodyPr/>
        <a:lstStyle/>
        <a:p>
          <a:endParaRPr lang="en-AE"/>
        </a:p>
      </dgm:t>
    </dgm:pt>
    <dgm:pt modelId="{5B4986BA-04C8-4F74-828E-6CDA99811680}">
      <dgm:prSet phldrT="[Text]"/>
      <dgm:spPr/>
      <dgm:t>
        <a:bodyPr/>
        <a:lstStyle/>
        <a:p>
          <a:r>
            <a:rPr lang="en-US" dirty="0"/>
            <a:t>Request Schedule </a:t>
          </a:r>
          <a:endParaRPr lang="en-AE" dirty="0"/>
        </a:p>
      </dgm:t>
    </dgm:pt>
    <dgm:pt modelId="{8F7A7175-0F86-4E2C-861B-BCF27A574045}" type="parTrans" cxnId="{0CE3214E-0242-4A82-8AAB-25F9E10C91E7}">
      <dgm:prSet/>
      <dgm:spPr/>
      <dgm:t>
        <a:bodyPr/>
        <a:lstStyle/>
        <a:p>
          <a:endParaRPr lang="en-AE"/>
        </a:p>
      </dgm:t>
    </dgm:pt>
    <dgm:pt modelId="{40338E5B-33BA-403A-A1CE-43BC51036B6A}" type="sibTrans" cxnId="{0CE3214E-0242-4A82-8AAB-25F9E10C91E7}">
      <dgm:prSet/>
      <dgm:spPr/>
      <dgm:t>
        <a:bodyPr/>
        <a:lstStyle/>
        <a:p>
          <a:endParaRPr lang="en-AE"/>
        </a:p>
      </dgm:t>
    </dgm:pt>
    <dgm:pt modelId="{3AED8C00-D5F0-4FB5-AD25-10EBBC3F1631}">
      <dgm:prSet phldrT="[Text]"/>
      <dgm:spPr/>
      <dgm:t>
        <a:bodyPr/>
        <a:lstStyle/>
        <a:p>
          <a:r>
            <a:rPr lang="en-US" dirty="0"/>
            <a:t>Addition in Manifest</a:t>
          </a:r>
          <a:endParaRPr lang="en-AE" dirty="0"/>
        </a:p>
      </dgm:t>
    </dgm:pt>
    <dgm:pt modelId="{4DAEE839-7A9B-414C-B364-FACBCE452E0C}" type="parTrans" cxnId="{035DDBD4-7904-4508-B283-F15D9D71C5E0}">
      <dgm:prSet/>
      <dgm:spPr/>
      <dgm:t>
        <a:bodyPr/>
        <a:lstStyle/>
        <a:p>
          <a:endParaRPr lang="en-AE"/>
        </a:p>
      </dgm:t>
    </dgm:pt>
    <dgm:pt modelId="{471EA2DF-1940-43E5-A16F-349CA8E07B16}" type="sibTrans" cxnId="{035DDBD4-7904-4508-B283-F15D9D71C5E0}">
      <dgm:prSet/>
      <dgm:spPr/>
      <dgm:t>
        <a:bodyPr/>
        <a:lstStyle/>
        <a:p>
          <a:endParaRPr lang="en-AE"/>
        </a:p>
      </dgm:t>
    </dgm:pt>
    <dgm:pt modelId="{BDB79F8F-CE78-4D39-919C-7534F238D4A3}">
      <dgm:prSet phldrT="[Text]"/>
      <dgm:spPr/>
      <dgm:t>
        <a:bodyPr/>
        <a:lstStyle/>
        <a:p>
          <a:r>
            <a:rPr lang="en-US" dirty="0"/>
            <a:t>Assign to Inspector of Zone</a:t>
          </a:r>
          <a:endParaRPr lang="en-AE" dirty="0"/>
        </a:p>
      </dgm:t>
    </dgm:pt>
    <dgm:pt modelId="{4365D71E-C308-4280-90FC-452AFD4ABB23}" type="parTrans" cxnId="{FE348D9F-4EC6-470F-BB21-60F30C81FFA7}">
      <dgm:prSet/>
      <dgm:spPr/>
      <dgm:t>
        <a:bodyPr/>
        <a:lstStyle/>
        <a:p>
          <a:endParaRPr lang="en-AE"/>
        </a:p>
      </dgm:t>
    </dgm:pt>
    <dgm:pt modelId="{8F43082A-EE8D-4510-9BA8-77D8916E146D}" type="sibTrans" cxnId="{FE348D9F-4EC6-470F-BB21-60F30C81FFA7}">
      <dgm:prSet/>
      <dgm:spPr/>
      <dgm:t>
        <a:bodyPr/>
        <a:lstStyle/>
        <a:p>
          <a:endParaRPr lang="en-AE"/>
        </a:p>
      </dgm:t>
    </dgm:pt>
    <dgm:pt modelId="{8E66DB72-BBED-4FA3-A571-4802F3F62EEE}">
      <dgm:prSet phldrT="[Text]"/>
      <dgm:spPr/>
      <dgm:t>
        <a:bodyPr/>
        <a:lstStyle/>
        <a:p>
          <a:r>
            <a:rPr lang="en-US" dirty="0"/>
            <a:t>Visit to Location</a:t>
          </a:r>
          <a:endParaRPr lang="en-AE" dirty="0"/>
        </a:p>
      </dgm:t>
    </dgm:pt>
    <dgm:pt modelId="{D32A8ABD-20DD-416B-AA04-9573A50C0C36}" type="parTrans" cxnId="{90486CB6-EDA6-4193-9AE6-FF8FDB061A97}">
      <dgm:prSet/>
      <dgm:spPr/>
      <dgm:t>
        <a:bodyPr/>
        <a:lstStyle/>
        <a:p>
          <a:endParaRPr lang="en-AE"/>
        </a:p>
      </dgm:t>
    </dgm:pt>
    <dgm:pt modelId="{59A3B635-8250-46B2-91DC-569043EFA596}" type="sibTrans" cxnId="{90486CB6-EDA6-4193-9AE6-FF8FDB061A97}">
      <dgm:prSet/>
      <dgm:spPr/>
      <dgm:t>
        <a:bodyPr/>
        <a:lstStyle/>
        <a:p>
          <a:endParaRPr lang="en-AE"/>
        </a:p>
      </dgm:t>
    </dgm:pt>
    <dgm:pt modelId="{C032F258-E7B8-4C4B-B24A-98B0BD18DBBF}">
      <dgm:prSet/>
      <dgm:spPr/>
      <dgm:t>
        <a:bodyPr/>
        <a:lstStyle/>
        <a:p>
          <a:r>
            <a:rPr lang="en-US" dirty="0"/>
            <a:t>Completion and Bill Generation</a:t>
          </a:r>
          <a:endParaRPr lang="en-AE" dirty="0"/>
        </a:p>
      </dgm:t>
    </dgm:pt>
    <dgm:pt modelId="{321497B4-0A09-4F46-95AD-3F4596D8E253}" type="parTrans" cxnId="{756214EA-2978-4AE0-B6E0-9549921213BC}">
      <dgm:prSet/>
      <dgm:spPr/>
      <dgm:t>
        <a:bodyPr/>
        <a:lstStyle/>
        <a:p>
          <a:endParaRPr lang="en-AE"/>
        </a:p>
      </dgm:t>
    </dgm:pt>
    <dgm:pt modelId="{43832DC4-D4A7-42F5-83E6-9A83ADDFD928}" type="sibTrans" cxnId="{756214EA-2978-4AE0-B6E0-9549921213BC}">
      <dgm:prSet/>
      <dgm:spPr/>
      <dgm:t>
        <a:bodyPr/>
        <a:lstStyle/>
        <a:p>
          <a:endParaRPr lang="en-AE"/>
        </a:p>
      </dgm:t>
    </dgm:pt>
    <dgm:pt modelId="{B22CDCF8-C1CC-4BFB-8BEC-6283BB4621CE}" type="pres">
      <dgm:prSet presAssocID="{910C10FE-54AE-4CF8-905D-8C2A7B198039}" presName="Name0" presStyleCnt="0">
        <dgm:presLayoutVars>
          <dgm:dir/>
          <dgm:resizeHandles val="exact"/>
        </dgm:presLayoutVars>
      </dgm:prSet>
      <dgm:spPr/>
    </dgm:pt>
    <dgm:pt modelId="{C8FDD2BD-3A37-41BD-9B8D-2C2E9BC1B0C8}" type="pres">
      <dgm:prSet presAssocID="{910C10FE-54AE-4CF8-905D-8C2A7B198039}" presName="cycle" presStyleCnt="0"/>
      <dgm:spPr/>
    </dgm:pt>
    <dgm:pt modelId="{86A62990-FAE0-45C0-8F6B-FA7828EAB6C9}" type="pres">
      <dgm:prSet presAssocID="{D8B802E5-261A-481E-B20A-60F858BFFB1E}" presName="nodeFirstNode" presStyleLbl="node1" presStyleIdx="0" presStyleCnt="6">
        <dgm:presLayoutVars>
          <dgm:bulletEnabled val="1"/>
        </dgm:presLayoutVars>
      </dgm:prSet>
      <dgm:spPr/>
    </dgm:pt>
    <dgm:pt modelId="{80BA2921-71F9-4F40-91B1-FC5C1C74F0C4}" type="pres">
      <dgm:prSet presAssocID="{0E0536FE-90B0-4488-997A-D53B14698125}" presName="sibTransFirstNode" presStyleLbl="bgShp" presStyleIdx="0" presStyleCnt="1"/>
      <dgm:spPr/>
    </dgm:pt>
    <dgm:pt modelId="{BEAC4643-2C63-48F6-A999-B0DACC5B1F8D}" type="pres">
      <dgm:prSet presAssocID="{5B4986BA-04C8-4F74-828E-6CDA99811680}" presName="nodeFollowingNodes" presStyleLbl="node1" presStyleIdx="1" presStyleCnt="6">
        <dgm:presLayoutVars>
          <dgm:bulletEnabled val="1"/>
        </dgm:presLayoutVars>
      </dgm:prSet>
      <dgm:spPr/>
    </dgm:pt>
    <dgm:pt modelId="{A67F565A-D6A0-499E-8F14-4080227A2F12}" type="pres">
      <dgm:prSet presAssocID="{3AED8C00-D5F0-4FB5-AD25-10EBBC3F1631}" presName="nodeFollowingNodes" presStyleLbl="node1" presStyleIdx="2" presStyleCnt="6">
        <dgm:presLayoutVars>
          <dgm:bulletEnabled val="1"/>
        </dgm:presLayoutVars>
      </dgm:prSet>
      <dgm:spPr/>
    </dgm:pt>
    <dgm:pt modelId="{DFB11896-84BC-4CD5-8D9D-B9ECAF512131}" type="pres">
      <dgm:prSet presAssocID="{BDB79F8F-CE78-4D39-919C-7534F238D4A3}" presName="nodeFollowingNodes" presStyleLbl="node1" presStyleIdx="3" presStyleCnt="6">
        <dgm:presLayoutVars>
          <dgm:bulletEnabled val="1"/>
        </dgm:presLayoutVars>
      </dgm:prSet>
      <dgm:spPr/>
    </dgm:pt>
    <dgm:pt modelId="{30494897-B874-438A-91B4-512D1DE45EFE}" type="pres">
      <dgm:prSet presAssocID="{8E66DB72-BBED-4FA3-A571-4802F3F62EEE}" presName="nodeFollowingNodes" presStyleLbl="node1" presStyleIdx="4" presStyleCnt="6">
        <dgm:presLayoutVars>
          <dgm:bulletEnabled val="1"/>
        </dgm:presLayoutVars>
      </dgm:prSet>
      <dgm:spPr/>
    </dgm:pt>
    <dgm:pt modelId="{06BFBCF5-D12A-4ECD-B393-08D7A0379EAE}" type="pres">
      <dgm:prSet presAssocID="{C032F258-E7B8-4C4B-B24A-98B0BD18DBBF}" presName="nodeFollowingNodes" presStyleLbl="node1" presStyleIdx="5" presStyleCnt="6">
        <dgm:presLayoutVars>
          <dgm:bulletEnabled val="1"/>
        </dgm:presLayoutVars>
      </dgm:prSet>
      <dgm:spPr/>
    </dgm:pt>
  </dgm:ptLst>
  <dgm:cxnLst>
    <dgm:cxn modelId="{6B042101-9A60-4C29-8147-64A6115AF7F6}" type="presOf" srcId="{C032F258-E7B8-4C4B-B24A-98B0BD18DBBF}" destId="{06BFBCF5-D12A-4ECD-B393-08D7A0379EAE}" srcOrd="0" destOrd="0" presId="urn:microsoft.com/office/officeart/2005/8/layout/cycle3"/>
    <dgm:cxn modelId="{66FAFA03-4063-4BB8-8334-6C61E4496AD6}" type="presOf" srcId="{8E66DB72-BBED-4FA3-A571-4802F3F62EEE}" destId="{30494897-B874-438A-91B4-512D1DE45EFE}" srcOrd="0" destOrd="0" presId="urn:microsoft.com/office/officeart/2005/8/layout/cycle3"/>
    <dgm:cxn modelId="{1667AC6A-CD6D-4D4E-99EB-0D6BB209672C}" type="presOf" srcId="{D8B802E5-261A-481E-B20A-60F858BFFB1E}" destId="{86A62990-FAE0-45C0-8F6B-FA7828EAB6C9}" srcOrd="0" destOrd="0" presId="urn:microsoft.com/office/officeart/2005/8/layout/cycle3"/>
    <dgm:cxn modelId="{0CE3214E-0242-4A82-8AAB-25F9E10C91E7}" srcId="{910C10FE-54AE-4CF8-905D-8C2A7B198039}" destId="{5B4986BA-04C8-4F74-828E-6CDA99811680}" srcOrd="1" destOrd="0" parTransId="{8F7A7175-0F86-4E2C-861B-BCF27A574045}" sibTransId="{40338E5B-33BA-403A-A1CE-43BC51036B6A}"/>
    <dgm:cxn modelId="{4B1DD059-CFF2-4F80-96A9-3BDCE3115DA0}" srcId="{910C10FE-54AE-4CF8-905D-8C2A7B198039}" destId="{D8B802E5-261A-481E-B20A-60F858BFFB1E}" srcOrd="0" destOrd="0" parTransId="{C82260E5-9329-48E5-B281-C299BE903B81}" sibTransId="{0E0536FE-90B0-4488-997A-D53B14698125}"/>
    <dgm:cxn modelId="{81E4EC7D-BC85-4042-9724-74F8343B976A}" type="presOf" srcId="{0E0536FE-90B0-4488-997A-D53B14698125}" destId="{80BA2921-71F9-4F40-91B1-FC5C1C74F0C4}" srcOrd="0" destOrd="0" presId="urn:microsoft.com/office/officeart/2005/8/layout/cycle3"/>
    <dgm:cxn modelId="{527D887E-5451-4668-B22B-8AA3557147EF}" type="presOf" srcId="{910C10FE-54AE-4CF8-905D-8C2A7B198039}" destId="{B22CDCF8-C1CC-4BFB-8BEC-6283BB4621CE}" srcOrd="0" destOrd="0" presId="urn:microsoft.com/office/officeart/2005/8/layout/cycle3"/>
    <dgm:cxn modelId="{CD414C83-44BA-4A21-A734-0C0DF4AB0F09}" type="presOf" srcId="{BDB79F8F-CE78-4D39-919C-7534F238D4A3}" destId="{DFB11896-84BC-4CD5-8D9D-B9ECAF512131}" srcOrd="0" destOrd="0" presId="urn:microsoft.com/office/officeart/2005/8/layout/cycle3"/>
    <dgm:cxn modelId="{FE348D9F-4EC6-470F-BB21-60F30C81FFA7}" srcId="{910C10FE-54AE-4CF8-905D-8C2A7B198039}" destId="{BDB79F8F-CE78-4D39-919C-7534F238D4A3}" srcOrd="3" destOrd="0" parTransId="{4365D71E-C308-4280-90FC-452AFD4ABB23}" sibTransId="{8F43082A-EE8D-4510-9BA8-77D8916E146D}"/>
    <dgm:cxn modelId="{90486CB6-EDA6-4193-9AE6-FF8FDB061A97}" srcId="{910C10FE-54AE-4CF8-905D-8C2A7B198039}" destId="{8E66DB72-BBED-4FA3-A571-4802F3F62EEE}" srcOrd="4" destOrd="0" parTransId="{D32A8ABD-20DD-416B-AA04-9573A50C0C36}" sibTransId="{59A3B635-8250-46B2-91DC-569043EFA596}"/>
    <dgm:cxn modelId="{0D4F1FB9-A62B-415B-BCBB-6A588B15881D}" type="presOf" srcId="{3AED8C00-D5F0-4FB5-AD25-10EBBC3F1631}" destId="{A67F565A-D6A0-499E-8F14-4080227A2F12}" srcOrd="0" destOrd="0" presId="urn:microsoft.com/office/officeart/2005/8/layout/cycle3"/>
    <dgm:cxn modelId="{FBF387BC-FA46-4049-8FF4-01FBC6817668}" type="presOf" srcId="{5B4986BA-04C8-4F74-828E-6CDA99811680}" destId="{BEAC4643-2C63-48F6-A999-B0DACC5B1F8D}" srcOrd="0" destOrd="0" presId="urn:microsoft.com/office/officeart/2005/8/layout/cycle3"/>
    <dgm:cxn modelId="{035DDBD4-7904-4508-B283-F15D9D71C5E0}" srcId="{910C10FE-54AE-4CF8-905D-8C2A7B198039}" destId="{3AED8C00-D5F0-4FB5-AD25-10EBBC3F1631}" srcOrd="2" destOrd="0" parTransId="{4DAEE839-7A9B-414C-B364-FACBCE452E0C}" sibTransId="{471EA2DF-1940-43E5-A16F-349CA8E07B16}"/>
    <dgm:cxn modelId="{756214EA-2978-4AE0-B6E0-9549921213BC}" srcId="{910C10FE-54AE-4CF8-905D-8C2A7B198039}" destId="{C032F258-E7B8-4C4B-B24A-98B0BD18DBBF}" srcOrd="5" destOrd="0" parTransId="{321497B4-0A09-4F46-95AD-3F4596D8E253}" sibTransId="{43832DC4-D4A7-42F5-83E6-9A83ADDFD928}"/>
    <dgm:cxn modelId="{5035B993-A709-4C13-9277-FD80427877B3}" type="presParOf" srcId="{B22CDCF8-C1CC-4BFB-8BEC-6283BB4621CE}" destId="{C8FDD2BD-3A37-41BD-9B8D-2C2E9BC1B0C8}" srcOrd="0" destOrd="0" presId="urn:microsoft.com/office/officeart/2005/8/layout/cycle3"/>
    <dgm:cxn modelId="{20B5782D-14EC-48FB-A933-20AE806C2AB8}" type="presParOf" srcId="{C8FDD2BD-3A37-41BD-9B8D-2C2E9BC1B0C8}" destId="{86A62990-FAE0-45C0-8F6B-FA7828EAB6C9}" srcOrd="0" destOrd="0" presId="urn:microsoft.com/office/officeart/2005/8/layout/cycle3"/>
    <dgm:cxn modelId="{5FE0F9C7-C9C7-4F53-BA6B-61126D3BD7D1}" type="presParOf" srcId="{C8FDD2BD-3A37-41BD-9B8D-2C2E9BC1B0C8}" destId="{80BA2921-71F9-4F40-91B1-FC5C1C74F0C4}" srcOrd="1" destOrd="0" presId="urn:microsoft.com/office/officeart/2005/8/layout/cycle3"/>
    <dgm:cxn modelId="{EB1F4B9A-60D1-4B95-87EE-4970147570BB}" type="presParOf" srcId="{C8FDD2BD-3A37-41BD-9B8D-2C2E9BC1B0C8}" destId="{BEAC4643-2C63-48F6-A999-B0DACC5B1F8D}" srcOrd="2" destOrd="0" presId="urn:microsoft.com/office/officeart/2005/8/layout/cycle3"/>
    <dgm:cxn modelId="{535EAE1D-5C64-41DE-B59E-B1FAEFB1A8C2}" type="presParOf" srcId="{C8FDD2BD-3A37-41BD-9B8D-2C2E9BC1B0C8}" destId="{A67F565A-D6A0-499E-8F14-4080227A2F12}" srcOrd="3" destOrd="0" presId="urn:microsoft.com/office/officeart/2005/8/layout/cycle3"/>
    <dgm:cxn modelId="{51C0E434-51B4-4834-9D0C-E5FBF31088C1}" type="presParOf" srcId="{C8FDD2BD-3A37-41BD-9B8D-2C2E9BC1B0C8}" destId="{DFB11896-84BC-4CD5-8D9D-B9ECAF512131}" srcOrd="4" destOrd="0" presId="urn:microsoft.com/office/officeart/2005/8/layout/cycle3"/>
    <dgm:cxn modelId="{2682E660-B0A7-42E1-8436-B1AE44DA0E8B}" type="presParOf" srcId="{C8FDD2BD-3A37-41BD-9B8D-2C2E9BC1B0C8}" destId="{30494897-B874-438A-91B4-512D1DE45EFE}" srcOrd="5" destOrd="0" presId="urn:microsoft.com/office/officeart/2005/8/layout/cycle3"/>
    <dgm:cxn modelId="{8FF88696-FFEF-4AFD-92B3-5D329393D415}" type="presParOf" srcId="{C8FDD2BD-3A37-41BD-9B8D-2C2E9BC1B0C8}" destId="{06BFBCF5-D12A-4ECD-B393-08D7A0379EAE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E4A682-15ED-4A75-AAD8-CF3D932027D9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AE"/>
        </a:p>
      </dgm:t>
    </dgm:pt>
    <dgm:pt modelId="{88BB26B0-00AA-4D27-BBCB-FE009ACC7CFB}">
      <dgm:prSet phldrT="[Text]"/>
      <dgm:spPr/>
      <dgm:t>
        <a:bodyPr/>
        <a:lstStyle/>
        <a:p>
          <a:r>
            <a:rPr lang="en-US" dirty="0"/>
            <a:t>Visits as per Schedule</a:t>
          </a:r>
          <a:endParaRPr lang="en-AE" dirty="0"/>
        </a:p>
      </dgm:t>
    </dgm:pt>
    <dgm:pt modelId="{1AE7B65D-A224-46B4-89CC-32718A754576}" type="parTrans" cxnId="{E01B984E-8914-4D17-90B7-072B838DC87A}">
      <dgm:prSet/>
      <dgm:spPr/>
      <dgm:t>
        <a:bodyPr/>
        <a:lstStyle/>
        <a:p>
          <a:endParaRPr lang="en-AE"/>
        </a:p>
      </dgm:t>
    </dgm:pt>
    <dgm:pt modelId="{FED0314F-2FDF-4ED5-A819-03DA08005D1F}" type="sibTrans" cxnId="{E01B984E-8914-4D17-90B7-072B838DC87A}">
      <dgm:prSet/>
      <dgm:spPr/>
      <dgm:t>
        <a:bodyPr/>
        <a:lstStyle/>
        <a:p>
          <a:endParaRPr lang="en-AE"/>
        </a:p>
      </dgm:t>
    </dgm:pt>
    <dgm:pt modelId="{2EFC4CE4-56AD-43BB-9BA5-A1E83EDEDD3B}">
      <dgm:prSet phldrT="[Text]"/>
      <dgm:spPr/>
      <dgm:t>
        <a:bodyPr/>
        <a:lstStyle/>
        <a:p>
          <a:r>
            <a:rPr lang="en-US" dirty="0"/>
            <a:t>Visit1</a:t>
          </a:r>
          <a:endParaRPr lang="en-AE" dirty="0"/>
        </a:p>
      </dgm:t>
    </dgm:pt>
    <dgm:pt modelId="{BF959E1E-6814-41FC-959C-FD9DA7E84012}" type="parTrans" cxnId="{A59DEDFE-C1DD-4B8E-94C0-7187189B4EF7}">
      <dgm:prSet/>
      <dgm:spPr/>
      <dgm:t>
        <a:bodyPr/>
        <a:lstStyle/>
        <a:p>
          <a:endParaRPr lang="en-AE"/>
        </a:p>
      </dgm:t>
    </dgm:pt>
    <dgm:pt modelId="{F292B981-4548-4043-B5EA-4FA7441A8A47}" type="sibTrans" cxnId="{A59DEDFE-C1DD-4B8E-94C0-7187189B4EF7}">
      <dgm:prSet/>
      <dgm:spPr/>
      <dgm:t>
        <a:bodyPr/>
        <a:lstStyle/>
        <a:p>
          <a:endParaRPr lang="en-AE"/>
        </a:p>
      </dgm:t>
    </dgm:pt>
    <dgm:pt modelId="{7900CE13-8539-42E7-A540-7BE0EBD2205D}">
      <dgm:prSet phldrT="[Text]"/>
      <dgm:spPr/>
      <dgm:t>
        <a:bodyPr/>
        <a:lstStyle/>
        <a:p>
          <a:r>
            <a:rPr lang="en-US" dirty="0"/>
            <a:t>Visit 2</a:t>
          </a:r>
          <a:endParaRPr lang="en-AE" dirty="0"/>
        </a:p>
      </dgm:t>
    </dgm:pt>
    <dgm:pt modelId="{DBA56E63-139B-44ED-9EED-8DA1B36BF133}" type="parTrans" cxnId="{DBB627ED-2601-4BD2-8276-42B49FC06C5A}">
      <dgm:prSet/>
      <dgm:spPr/>
      <dgm:t>
        <a:bodyPr/>
        <a:lstStyle/>
        <a:p>
          <a:endParaRPr lang="en-AE"/>
        </a:p>
      </dgm:t>
    </dgm:pt>
    <dgm:pt modelId="{05BFDDA6-10F6-41BF-A8C6-B75931A8D8F9}" type="sibTrans" cxnId="{DBB627ED-2601-4BD2-8276-42B49FC06C5A}">
      <dgm:prSet/>
      <dgm:spPr/>
      <dgm:t>
        <a:bodyPr/>
        <a:lstStyle/>
        <a:p>
          <a:endParaRPr lang="en-AE"/>
        </a:p>
      </dgm:t>
    </dgm:pt>
    <dgm:pt modelId="{CA8CA01D-B9E2-448A-9C8A-42993BD87E3A}">
      <dgm:prSet phldrT="[Text]"/>
      <dgm:spPr/>
      <dgm:t>
        <a:bodyPr/>
        <a:lstStyle/>
        <a:p>
          <a:r>
            <a:rPr lang="en-US" dirty="0"/>
            <a:t>Visit 3</a:t>
          </a:r>
          <a:endParaRPr lang="en-AE" dirty="0"/>
        </a:p>
      </dgm:t>
    </dgm:pt>
    <dgm:pt modelId="{566EEBE6-C314-4BA8-9F05-661EFFF92B32}" type="parTrans" cxnId="{9F448AEA-5204-420A-9900-16EEEBAD9A5D}">
      <dgm:prSet/>
      <dgm:spPr/>
      <dgm:t>
        <a:bodyPr/>
        <a:lstStyle/>
        <a:p>
          <a:endParaRPr lang="en-AE"/>
        </a:p>
      </dgm:t>
    </dgm:pt>
    <dgm:pt modelId="{0D04E226-8316-4604-AE7F-E60067F14D6F}" type="sibTrans" cxnId="{9F448AEA-5204-420A-9900-16EEEBAD9A5D}">
      <dgm:prSet/>
      <dgm:spPr/>
      <dgm:t>
        <a:bodyPr/>
        <a:lstStyle/>
        <a:p>
          <a:endParaRPr lang="en-AE"/>
        </a:p>
      </dgm:t>
    </dgm:pt>
    <dgm:pt modelId="{BCA0239F-AF2D-447F-97BB-E2794B6B460A}">
      <dgm:prSet phldrT="[Text]"/>
      <dgm:spPr/>
      <dgm:t>
        <a:bodyPr/>
        <a:lstStyle/>
        <a:p>
          <a:r>
            <a:rPr lang="en-US" dirty="0"/>
            <a:t>Visit 4 and so on…</a:t>
          </a:r>
          <a:endParaRPr lang="en-AE" dirty="0"/>
        </a:p>
      </dgm:t>
    </dgm:pt>
    <dgm:pt modelId="{877DD6FD-2D7D-4FC5-8D0C-03CFC674C6EB}" type="parTrans" cxnId="{0131C80A-0327-4899-BA46-AE7D147E0983}">
      <dgm:prSet/>
      <dgm:spPr/>
      <dgm:t>
        <a:bodyPr/>
        <a:lstStyle/>
        <a:p>
          <a:endParaRPr lang="en-AE"/>
        </a:p>
      </dgm:t>
    </dgm:pt>
    <dgm:pt modelId="{AE9EE304-479B-4DFB-AFD6-AA0A3425CED8}" type="sibTrans" cxnId="{0131C80A-0327-4899-BA46-AE7D147E0983}">
      <dgm:prSet/>
      <dgm:spPr/>
      <dgm:t>
        <a:bodyPr/>
        <a:lstStyle/>
        <a:p>
          <a:endParaRPr lang="en-AE"/>
        </a:p>
      </dgm:t>
    </dgm:pt>
    <dgm:pt modelId="{6E1ED1AE-C4E5-476B-82BB-8CC86981D112}" type="pres">
      <dgm:prSet presAssocID="{60E4A682-15ED-4A75-AAD8-CF3D932027D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195F44E-A30F-4B30-B2D7-4CF5695330DF}" type="pres">
      <dgm:prSet presAssocID="{88BB26B0-00AA-4D27-BBCB-FE009ACC7CFB}" presName="centerShape" presStyleLbl="node0" presStyleIdx="0" presStyleCnt="1"/>
      <dgm:spPr/>
    </dgm:pt>
    <dgm:pt modelId="{299C281D-C785-4260-826A-705DB49175C5}" type="pres">
      <dgm:prSet presAssocID="{2EFC4CE4-56AD-43BB-9BA5-A1E83EDEDD3B}" presName="node" presStyleLbl="node1" presStyleIdx="0" presStyleCnt="4">
        <dgm:presLayoutVars>
          <dgm:bulletEnabled val="1"/>
        </dgm:presLayoutVars>
      </dgm:prSet>
      <dgm:spPr/>
    </dgm:pt>
    <dgm:pt modelId="{D90CC2D8-48B4-4450-8AA9-7B87E1AA5115}" type="pres">
      <dgm:prSet presAssocID="{2EFC4CE4-56AD-43BB-9BA5-A1E83EDEDD3B}" presName="dummy" presStyleCnt="0"/>
      <dgm:spPr/>
    </dgm:pt>
    <dgm:pt modelId="{227D7765-2CCD-4419-A24C-176E55955C75}" type="pres">
      <dgm:prSet presAssocID="{F292B981-4548-4043-B5EA-4FA7441A8A47}" presName="sibTrans" presStyleLbl="sibTrans2D1" presStyleIdx="0" presStyleCnt="4"/>
      <dgm:spPr/>
    </dgm:pt>
    <dgm:pt modelId="{A233649D-A5CF-4442-A3E2-AA60177A5984}" type="pres">
      <dgm:prSet presAssocID="{7900CE13-8539-42E7-A540-7BE0EBD2205D}" presName="node" presStyleLbl="node1" presStyleIdx="1" presStyleCnt="4">
        <dgm:presLayoutVars>
          <dgm:bulletEnabled val="1"/>
        </dgm:presLayoutVars>
      </dgm:prSet>
      <dgm:spPr/>
    </dgm:pt>
    <dgm:pt modelId="{BDDFB86F-5F7A-4CDA-8D14-93A5A22D6062}" type="pres">
      <dgm:prSet presAssocID="{7900CE13-8539-42E7-A540-7BE0EBD2205D}" presName="dummy" presStyleCnt="0"/>
      <dgm:spPr/>
    </dgm:pt>
    <dgm:pt modelId="{78458C35-FA3A-4825-A7AD-D646F00B01C7}" type="pres">
      <dgm:prSet presAssocID="{05BFDDA6-10F6-41BF-A8C6-B75931A8D8F9}" presName="sibTrans" presStyleLbl="sibTrans2D1" presStyleIdx="1" presStyleCnt="4"/>
      <dgm:spPr/>
    </dgm:pt>
    <dgm:pt modelId="{28A990EA-6542-44D6-813B-45577CEA48F4}" type="pres">
      <dgm:prSet presAssocID="{CA8CA01D-B9E2-448A-9C8A-42993BD87E3A}" presName="node" presStyleLbl="node1" presStyleIdx="2" presStyleCnt="4">
        <dgm:presLayoutVars>
          <dgm:bulletEnabled val="1"/>
        </dgm:presLayoutVars>
      </dgm:prSet>
      <dgm:spPr/>
    </dgm:pt>
    <dgm:pt modelId="{2E2A4CF7-C496-4A0A-8717-19A2C3EDDC81}" type="pres">
      <dgm:prSet presAssocID="{CA8CA01D-B9E2-448A-9C8A-42993BD87E3A}" presName="dummy" presStyleCnt="0"/>
      <dgm:spPr/>
    </dgm:pt>
    <dgm:pt modelId="{7935073A-6570-43E0-84CF-2ED449E0F0F1}" type="pres">
      <dgm:prSet presAssocID="{0D04E226-8316-4604-AE7F-E60067F14D6F}" presName="sibTrans" presStyleLbl="sibTrans2D1" presStyleIdx="2" presStyleCnt="4"/>
      <dgm:spPr/>
    </dgm:pt>
    <dgm:pt modelId="{C6FFE3E9-39C1-46CA-ACCB-1220F6455728}" type="pres">
      <dgm:prSet presAssocID="{BCA0239F-AF2D-447F-97BB-E2794B6B460A}" presName="node" presStyleLbl="node1" presStyleIdx="3" presStyleCnt="4">
        <dgm:presLayoutVars>
          <dgm:bulletEnabled val="1"/>
        </dgm:presLayoutVars>
      </dgm:prSet>
      <dgm:spPr/>
    </dgm:pt>
    <dgm:pt modelId="{D1BEA121-C19B-458F-A411-27D6701C05A2}" type="pres">
      <dgm:prSet presAssocID="{BCA0239F-AF2D-447F-97BB-E2794B6B460A}" presName="dummy" presStyleCnt="0"/>
      <dgm:spPr/>
    </dgm:pt>
    <dgm:pt modelId="{FF5D00A3-1A24-44B4-BE4C-FC53991895B8}" type="pres">
      <dgm:prSet presAssocID="{AE9EE304-479B-4DFB-AFD6-AA0A3425CED8}" presName="sibTrans" presStyleLbl="sibTrans2D1" presStyleIdx="3" presStyleCnt="4"/>
      <dgm:spPr/>
    </dgm:pt>
  </dgm:ptLst>
  <dgm:cxnLst>
    <dgm:cxn modelId="{0131C80A-0327-4899-BA46-AE7D147E0983}" srcId="{88BB26B0-00AA-4D27-BBCB-FE009ACC7CFB}" destId="{BCA0239F-AF2D-447F-97BB-E2794B6B460A}" srcOrd="3" destOrd="0" parTransId="{877DD6FD-2D7D-4FC5-8D0C-03CFC674C6EB}" sibTransId="{AE9EE304-479B-4DFB-AFD6-AA0A3425CED8}"/>
    <dgm:cxn modelId="{4CFDF433-B39C-4142-BF72-A41C06D56465}" type="presOf" srcId="{05BFDDA6-10F6-41BF-A8C6-B75931A8D8F9}" destId="{78458C35-FA3A-4825-A7AD-D646F00B01C7}" srcOrd="0" destOrd="0" presId="urn:microsoft.com/office/officeart/2005/8/layout/radial6"/>
    <dgm:cxn modelId="{2FFCB062-AE08-442E-B640-1F68DF25970E}" type="presOf" srcId="{88BB26B0-00AA-4D27-BBCB-FE009ACC7CFB}" destId="{8195F44E-A30F-4B30-B2D7-4CF5695330DF}" srcOrd="0" destOrd="0" presId="urn:microsoft.com/office/officeart/2005/8/layout/radial6"/>
    <dgm:cxn modelId="{32247D69-3FAB-47F0-BE2C-6F7CF21F4AFE}" type="presOf" srcId="{60E4A682-15ED-4A75-AAD8-CF3D932027D9}" destId="{6E1ED1AE-C4E5-476B-82BB-8CC86981D112}" srcOrd="0" destOrd="0" presId="urn:microsoft.com/office/officeart/2005/8/layout/radial6"/>
    <dgm:cxn modelId="{E01B984E-8914-4D17-90B7-072B838DC87A}" srcId="{60E4A682-15ED-4A75-AAD8-CF3D932027D9}" destId="{88BB26B0-00AA-4D27-BBCB-FE009ACC7CFB}" srcOrd="0" destOrd="0" parTransId="{1AE7B65D-A224-46B4-89CC-32718A754576}" sibTransId="{FED0314F-2FDF-4ED5-A819-03DA08005D1F}"/>
    <dgm:cxn modelId="{FADB8682-3E89-4E6D-A8C9-60005534BA83}" type="presOf" srcId="{BCA0239F-AF2D-447F-97BB-E2794B6B460A}" destId="{C6FFE3E9-39C1-46CA-ACCB-1220F6455728}" srcOrd="0" destOrd="0" presId="urn:microsoft.com/office/officeart/2005/8/layout/radial6"/>
    <dgm:cxn modelId="{25638C86-9E39-4AE1-8D14-1AE86256AA7B}" type="presOf" srcId="{7900CE13-8539-42E7-A540-7BE0EBD2205D}" destId="{A233649D-A5CF-4442-A3E2-AA60177A5984}" srcOrd="0" destOrd="0" presId="urn:microsoft.com/office/officeart/2005/8/layout/radial6"/>
    <dgm:cxn modelId="{D1C5DA8A-6614-452E-9F16-E31A5AD2E63F}" type="presOf" srcId="{CA8CA01D-B9E2-448A-9C8A-42993BD87E3A}" destId="{28A990EA-6542-44D6-813B-45577CEA48F4}" srcOrd="0" destOrd="0" presId="urn:microsoft.com/office/officeart/2005/8/layout/radial6"/>
    <dgm:cxn modelId="{8BA352A5-5BA5-4C13-B667-236080A2EE21}" type="presOf" srcId="{F292B981-4548-4043-B5EA-4FA7441A8A47}" destId="{227D7765-2CCD-4419-A24C-176E55955C75}" srcOrd="0" destOrd="0" presId="urn:microsoft.com/office/officeart/2005/8/layout/radial6"/>
    <dgm:cxn modelId="{FA73FEC2-0F2A-4484-858B-026C7F3965E6}" type="presOf" srcId="{0D04E226-8316-4604-AE7F-E60067F14D6F}" destId="{7935073A-6570-43E0-84CF-2ED449E0F0F1}" srcOrd="0" destOrd="0" presId="urn:microsoft.com/office/officeart/2005/8/layout/radial6"/>
    <dgm:cxn modelId="{5F49EBE7-0796-41DC-8831-6E767FB238C5}" type="presOf" srcId="{2EFC4CE4-56AD-43BB-9BA5-A1E83EDEDD3B}" destId="{299C281D-C785-4260-826A-705DB49175C5}" srcOrd="0" destOrd="0" presId="urn:microsoft.com/office/officeart/2005/8/layout/radial6"/>
    <dgm:cxn modelId="{9F448AEA-5204-420A-9900-16EEEBAD9A5D}" srcId="{88BB26B0-00AA-4D27-BBCB-FE009ACC7CFB}" destId="{CA8CA01D-B9E2-448A-9C8A-42993BD87E3A}" srcOrd="2" destOrd="0" parTransId="{566EEBE6-C314-4BA8-9F05-661EFFF92B32}" sibTransId="{0D04E226-8316-4604-AE7F-E60067F14D6F}"/>
    <dgm:cxn modelId="{DBB627ED-2601-4BD2-8276-42B49FC06C5A}" srcId="{88BB26B0-00AA-4D27-BBCB-FE009ACC7CFB}" destId="{7900CE13-8539-42E7-A540-7BE0EBD2205D}" srcOrd="1" destOrd="0" parTransId="{DBA56E63-139B-44ED-9EED-8DA1B36BF133}" sibTransId="{05BFDDA6-10F6-41BF-A8C6-B75931A8D8F9}"/>
    <dgm:cxn modelId="{F40D1EF4-734D-4317-998B-AA521BF73551}" type="presOf" srcId="{AE9EE304-479B-4DFB-AFD6-AA0A3425CED8}" destId="{FF5D00A3-1A24-44B4-BE4C-FC53991895B8}" srcOrd="0" destOrd="0" presId="urn:microsoft.com/office/officeart/2005/8/layout/radial6"/>
    <dgm:cxn modelId="{A59DEDFE-C1DD-4B8E-94C0-7187189B4EF7}" srcId="{88BB26B0-00AA-4D27-BBCB-FE009ACC7CFB}" destId="{2EFC4CE4-56AD-43BB-9BA5-A1E83EDEDD3B}" srcOrd="0" destOrd="0" parTransId="{BF959E1E-6814-41FC-959C-FD9DA7E84012}" sibTransId="{F292B981-4548-4043-B5EA-4FA7441A8A47}"/>
    <dgm:cxn modelId="{1B8427E8-D883-464B-9CB6-EB7AE9A1802F}" type="presParOf" srcId="{6E1ED1AE-C4E5-476B-82BB-8CC86981D112}" destId="{8195F44E-A30F-4B30-B2D7-4CF5695330DF}" srcOrd="0" destOrd="0" presId="urn:microsoft.com/office/officeart/2005/8/layout/radial6"/>
    <dgm:cxn modelId="{5A72422B-BE1B-45E4-B3BB-1017C0281F90}" type="presParOf" srcId="{6E1ED1AE-C4E5-476B-82BB-8CC86981D112}" destId="{299C281D-C785-4260-826A-705DB49175C5}" srcOrd="1" destOrd="0" presId="urn:microsoft.com/office/officeart/2005/8/layout/radial6"/>
    <dgm:cxn modelId="{82C8711D-314B-4F06-84EA-13B560BC45BA}" type="presParOf" srcId="{6E1ED1AE-C4E5-476B-82BB-8CC86981D112}" destId="{D90CC2D8-48B4-4450-8AA9-7B87E1AA5115}" srcOrd="2" destOrd="0" presId="urn:microsoft.com/office/officeart/2005/8/layout/radial6"/>
    <dgm:cxn modelId="{A0452A1C-EA2A-41C9-B8DF-B91745200B0F}" type="presParOf" srcId="{6E1ED1AE-C4E5-476B-82BB-8CC86981D112}" destId="{227D7765-2CCD-4419-A24C-176E55955C75}" srcOrd="3" destOrd="0" presId="urn:microsoft.com/office/officeart/2005/8/layout/radial6"/>
    <dgm:cxn modelId="{C5467496-D92A-4EB7-AA73-82369263E086}" type="presParOf" srcId="{6E1ED1AE-C4E5-476B-82BB-8CC86981D112}" destId="{A233649D-A5CF-4442-A3E2-AA60177A5984}" srcOrd="4" destOrd="0" presId="urn:microsoft.com/office/officeart/2005/8/layout/radial6"/>
    <dgm:cxn modelId="{B1A50C53-108F-43C3-8C7B-D9028F4B1408}" type="presParOf" srcId="{6E1ED1AE-C4E5-476B-82BB-8CC86981D112}" destId="{BDDFB86F-5F7A-4CDA-8D14-93A5A22D6062}" srcOrd="5" destOrd="0" presId="urn:microsoft.com/office/officeart/2005/8/layout/radial6"/>
    <dgm:cxn modelId="{2FEB5CB6-91E3-40F2-81C5-2AF35E2A741D}" type="presParOf" srcId="{6E1ED1AE-C4E5-476B-82BB-8CC86981D112}" destId="{78458C35-FA3A-4825-A7AD-D646F00B01C7}" srcOrd="6" destOrd="0" presId="urn:microsoft.com/office/officeart/2005/8/layout/radial6"/>
    <dgm:cxn modelId="{D65CF664-491B-4CAF-A67D-6F20825F1AC0}" type="presParOf" srcId="{6E1ED1AE-C4E5-476B-82BB-8CC86981D112}" destId="{28A990EA-6542-44D6-813B-45577CEA48F4}" srcOrd="7" destOrd="0" presId="urn:microsoft.com/office/officeart/2005/8/layout/radial6"/>
    <dgm:cxn modelId="{8A0EFCBB-6538-4E2E-BB76-FE709534F5F6}" type="presParOf" srcId="{6E1ED1AE-C4E5-476B-82BB-8CC86981D112}" destId="{2E2A4CF7-C496-4A0A-8717-19A2C3EDDC81}" srcOrd="8" destOrd="0" presId="urn:microsoft.com/office/officeart/2005/8/layout/radial6"/>
    <dgm:cxn modelId="{265CDE9E-4330-4C95-8052-8EA8957905C8}" type="presParOf" srcId="{6E1ED1AE-C4E5-476B-82BB-8CC86981D112}" destId="{7935073A-6570-43E0-84CF-2ED449E0F0F1}" srcOrd="9" destOrd="0" presId="urn:microsoft.com/office/officeart/2005/8/layout/radial6"/>
    <dgm:cxn modelId="{B01397A5-7D59-4DA2-B320-7D4D6A99C3C1}" type="presParOf" srcId="{6E1ED1AE-C4E5-476B-82BB-8CC86981D112}" destId="{C6FFE3E9-39C1-46CA-ACCB-1220F6455728}" srcOrd="10" destOrd="0" presId="urn:microsoft.com/office/officeart/2005/8/layout/radial6"/>
    <dgm:cxn modelId="{B2A6E97B-05CF-4554-AC27-398CFD8A8968}" type="presParOf" srcId="{6E1ED1AE-C4E5-476B-82BB-8CC86981D112}" destId="{D1BEA121-C19B-458F-A411-27D6701C05A2}" srcOrd="11" destOrd="0" presId="urn:microsoft.com/office/officeart/2005/8/layout/radial6"/>
    <dgm:cxn modelId="{FD236307-6480-446D-ACB3-956F37E371B3}" type="presParOf" srcId="{6E1ED1AE-C4E5-476B-82BB-8CC86981D112}" destId="{FF5D00A3-1A24-44B4-BE4C-FC53991895B8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D2C4C3-32C3-4E63-93FE-43CC4707089E}" type="doc">
      <dgm:prSet loTypeId="urn:microsoft.com/office/officeart/2011/layout/Tab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AE"/>
        </a:p>
      </dgm:t>
    </dgm:pt>
    <dgm:pt modelId="{C28C3E53-4714-432B-A622-B02D68E9F8C1}">
      <dgm:prSet phldrT="[Text]"/>
      <dgm:spPr/>
      <dgm:t>
        <a:bodyPr/>
        <a:lstStyle/>
        <a:p>
          <a:r>
            <a:rPr lang="en-US" dirty="0"/>
            <a:t>Mobile Fee</a:t>
          </a:r>
          <a:endParaRPr lang="en-AE" dirty="0"/>
        </a:p>
      </dgm:t>
    </dgm:pt>
    <dgm:pt modelId="{EBA88AD4-1DF5-4E80-AB4C-971E0F664D4D}" type="parTrans" cxnId="{2C4AA435-318B-4745-A0C9-2F16C28BF29C}">
      <dgm:prSet/>
      <dgm:spPr/>
      <dgm:t>
        <a:bodyPr/>
        <a:lstStyle/>
        <a:p>
          <a:endParaRPr lang="en-AE"/>
        </a:p>
      </dgm:t>
    </dgm:pt>
    <dgm:pt modelId="{BD2868D3-E115-4DB0-8BAE-2C3A575240CC}" type="sibTrans" cxnId="{2C4AA435-318B-4745-A0C9-2F16C28BF29C}">
      <dgm:prSet custT="1"/>
      <dgm:spPr/>
    </dgm:pt>
    <dgm:pt modelId="{9627ADD1-E570-4AF6-81CC-DE318203275E}">
      <dgm:prSet phldrT="[Text]"/>
      <dgm:spPr/>
      <dgm:t>
        <a:bodyPr/>
        <a:lstStyle/>
        <a:p>
          <a:r>
            <a:rPr lang="en-US" dirty="0"/>
            <a:t>Inspection Fee</a:t>
          </a:r>
          <a:endParaRPr lang="en-AE" dirty="0"/>
        </a:p>
      </dgm:t>
    </dgm:pt>
    <dgm:pt modelId="{3F7238DB-7D5B-478F-9380-41CD300C80C7}" type="parTrans" cxnId="{1E35D4B0-D807-4331-A82A-41A476255E10}">
      <dgm:prSet/>
      <dgm:spPr/>
      <dgm:t>
        <a:bodyPr/>
        <a:lstStyle/>
        <a:p>
          <a:endParaRPr lang="en-AE"/>
        </a:p>
      </dgm:t>
    </dgm:pt>
    <dgm:pt modelId="{CE662C6F-3CC0-4FDE-BD41-402F47A3ABA6}" type="sibTrans" cxnId="{1E35D4B0-D807-4331-A82A-41A476255E10}">
      <dgm:prSet/>
      <dgm:spPr/>
      <dgm:t>
        <a:bodyPr/>
        <a:lstStyle/>
        <a:p>
          <a:endParaRPr lang="en-AE"/>
        </a:p>
      </dgm:t>
    </dgm:pt>
    <dgm:pt modelId="{D399DDD7-8029-44B2-A473-C3D268A6B231}">
      <dgm:prSet phldrT="[Text]"/>
      <dgm:spPr/>
      <dgm:t>
        <a:bodyPr/>
        <a:lstStyle/>
        <a:p>
          <a:r>
            <a:rPr lang="en-US" dirty="0"/>
            <a:t>VIP Fee</a:t>
          </a:r>
          <a:endParaRPr lang="en-AE" dirty="0"/>
        </a:p>
      </dgm:t>
    </dgm:pt>
    <dgm:pt modelId="{46644779-4FCF-4DE1-A3FD-5C88F26F183D}" type="parTrans" cxnId="{3E306693-6338-4731-AC40-8D7E30267706}">
      <dgm:prSet/>
      <dgm:spPr/>
      <dgm:t>
        <a:bodyPr/>
        <a:lstStyle/>
        <a:p>
          <a:endParaRPr lang="en-AE"/>
        </a:p>
      </dgm:t>
    </dgm:pt>
    <dgm:pt modelId="{0E54BACF-EBC7-4C07-872A-EC84C1EA39B4}" type="sibTrans" cxnId="{3E306693-6338-4731-AC40-8D7E30267706}">
      <dgm:prSet/>
      <dgm:spPr/>
      <dgm:t>
        <a:bodyPr/>
        <a:lstStyle/>
        <a:p>
          <a:endParaRPr lang="en-AE" dirty="0"/>
        </a:p>
      </dgm:t>
    </dgm:pt>
    <dgm:pt modelId="{D3C0D647-2872-4A7E-AB69-8387D24AA921}">
      <dgm:prSet phldrT="[Text]"/>
      <dgm:spPr/>
      <dgm:t>
        <a:bodyPr/>
        <a:lstStyle/>
        <a:p>
          <a:r>
            <a:rPr lang="en-US" dirty="0"/>
            <a:t>If VIP service Rendered</a:t>
          </a:r>
          <a:endParaRPr lang="en-AE" dirty="0"/>
        </a:p>
      </dgm:t>
    </dgm:pt>
    <dgm:pt modelId="{186D6DA8-03E4-4CA2-9774-11436FAFF1AB}" type="parTrans" cxnId="{21CA45A9-6BA5-4B5B-A114-B759D20BE2B6}">
      <dgm:prSet/>
      <dgm:spPr/>
      <dgm:t>
        <a:bodyPr/>
        <a:lstStyle/>
        <a:p>
          <a:endParaRPr lang="en-AE"/>
        </a:p>
      </dgm:t>
    </dgm:pt>
    <dgm:pt modelId="{FC9AF5DA-1B36-4D7E-B8B2-D38BA85521FF}" type="sibTrans" cxnId="{21CA45A9-6BA5-4B5B-A114-B759D20BE2B6}">
      <dgm:prSet/>
      <dgm:spPr/>
      <dgm:t>
        <a:bodyPr/>
        <a:lstStyle/>
        <a:p>
          <a:endParaRPr lang="en-AE"/>
        </a:p>
      </dgm:t>
    </dgm:pt>
    <dgm:pt modelId="{A8BD7FD4-D454-4188-9377-E0814EFB3ED0}">
      <dgm:prSet phldrT="[Text]"/>
      <dgm:spPr/>
      <dgm:t>
        <a:bodyPr/>
        <a:lstStyle/>
        <a:p>
          <a:r>
            <a:rPr lang="en-US" dirty="0"/>
            <a:t>Tax</a:t>
          </a:r>
          <a:endParaRPr lang="en-AE" dirty="0"/>
        </a:p>
      </dgm:t>
    </dgm:pt>
    <dgm:pt modelId="{44C502B9-486A-4DF3-95BF-B01E64E91DAD}" type="parTrans" cxnId="{B6FE76C9-4B8A-4B85-839D-3D916A7722B7}">
      <dgm:prSet/>
      <dgm:spPr/>
      <dgm:t>
        <a:bodyPr/>
        <a:lstStyle/>
        <a:p>
          <a:endParaRPr lang="en-AE"/>
        </a:p>
      </dgm:t>
    </dgm:pt>
    <dgm:pt modelId="{87991CE0-6602-46F8-9001-72066DD5A65E}" type="sibTrans" cxnId="{B6FE76C9-4B8A-4B85-839D-3D916A7722B7}">
      <dgm:prSet/>
      <dgm:spPr/>
      <dgm:t>
        <a:bodyPr/>
        <a:lstStyle/>
        <a:p>
          <a:endParaRPr lang="en-AE"/>
        </a:p>
      </dgm:t>
    </dgm:pt>
    <dgm:pt modelId="{8500630F-FFD8-4FFF-8A24-B6BD2C96056A}">
      <dgm:prSet phldrT="[Text]"/>
      <dgm:spPr/>
      <dgm:t>
        <a:bodyPr/>
        <a:lstStyle/>
        <a:p>
          <a:r>
            <a:rPr lang="en-US" dirty="0"/>
            <a:t>VAT applied on taxable amount</a:t>
          </a:r>
          <a:endParaRPr lang="en-AE" dirty="0"/>
        </a:p>
      </dgm:t>
    </dgm:pt>
    <dgm:pt modelId="{039A8A4B-773F-4E2C-BEC0-68D7835F3818}" type="parTrans" cxnId="{947A44BC-DC91-4A04-9F94-0ED9AD0E34C3}">
      <dgm:prSet/>
      <dgm:spPr/>
      <dgm:t>
        <a:bodyPr/>
        <a:lstStyle/>
        <a:p>
          <a:endParaRPr lang="en-AE"/>
        </a:p>
      </dgm:t>
    </dgm:pt>
    <dgm:pt modelId="{582F448C-F1DB-44FB-BEC5-0456ED6584A1}" type="sibTrans" cxnId="{947A44BC-DC91-4A04-9F94-0ED9AD0E34C3}">
      <dgm:prSet/>
      <dgm:spPr/>
      <dgm:t>
        <a:bodyPr/>
        <a:lstStyle/>
        <a:p>
          <a:endParaRPr lang="en-AE"/>
        </a:p>
      </dgm:t>
    </dgm:pt>
    <dgm:pt modelId="{BF05859E-5E8D-4E05-BD40-85404360EC46}">
      <dgm:prSet/>
      <dgm:spPr/>
      <dgm:t>
        <a:bodyPr/>
        <a:lstStyle/>
        <a:p>
          <a:r>
            <a:rPr lang="en-US" dirty="0"/>
            <a:t>Fleet Service </a:t>
          </a:r>
        </a:p>
      </dgm:t>
    </dgm:pt>
    <dgm:pt modelId="{E8277E92-B6B3-45F5-8B6A-79A5C1EA99FB}" type="parTrans" cxnId="{13BE3D59-01EE-433D-B8B2-7A038DC2407E}">
      <dgm:prSet/>
      <dgm:spPr/>
      <dgm:t>
        <a:bodyPr/>
        <a:lstStyle/>
        <a:p>
          <a:endParaRPr lang="en-AE"/>
        </a:p>
      </dgm:t>
    </dgm:pt>
    <dgm:pt modelId="{CDE0EFE5-504C-4557-9B37-11314A7106D4}" type="sibTrans" cxnId="{13BE3D59-01EE-433D-B8B2-7A038DC2407E}">
      <dgm:prSet/>
      <dgm:spPr/>
    </dgm:pt>
    <dgm:pt modelId="{E3B7B011-9FD6-4896-BDCF-D81E44D3A6CC}">
      <dgm:prSet/>
      <dgm:spPr/>
      <dgm:t>
        <a:bodyPr/>
        <a:lstStyle/>
        <a:p>
          <a:r>
            <a:rPr lang="en-US" dirty="0"/>
            <a:t>Bill Amount</a:t>
          </a:r>
          <a:endParaRPr lang="en-AE" dirty="0"/>
        </a:p>
      </dgm:t>
    </dgm:pt>
    <dgm:pt modelId="{7C33F87F-D029-477B-9170-B007D6578DF3}" type="parTrans" cxnId="{0E3A644C-5CAD-4BFA-97C9-8CA16B673096}">
      <dgm:prSet/>
      <dgm:spPr/>
      <dgm:t>
        <a:bodyPr/>
        <a:lstStyle/>
        <a:p>
          <a:endParaRPr lang="en-AE"/>
        </a:p>
      </dgm:t>
    </dgm:pt>
    <dgm:pt modelId="{55D32264-05D6-46FC-8C72-E7E0D2345640}" type="sibTrans" cxnId="{0E3A644C-5CAD-4BFA-97C9-8CA16B673096}">
      <dgm:prSet/>
      <dgm:spPr/>
      <dgm:t>
        <a:bodyPr/>
        <a:lstStyle/>
        <a:p>
          <a:endParaRPr lang="en-AE"/>
        </a:p>
      </dgm:t>
    </dgm:pt>
    <dgm:pt modelId="{A4FC1D1F-AD15-45EF-BAC2-4A7FC8AF8BA4}">
      <dgm:prSet/>
      <dgm:spPr/>
      <dgm:t>
        <a:bodyPr/>
        <a:lstStyle/>
        <a:p>
          <a:r>
            <a:rPr lang="en-US" dirty="0"/>
            <a:t>Fleet Services</a:t>
          </a:r>
          <a:endParaRPr lang="en-AE" dirty="0"/>
        </a:p>
      </dgm:t>
    </dgm:pt>
    <dgm:pt modelId="{3EBDDA97-0451-4EC0-BFC1-7201F8886295}" type="parTrans" cxnId="{6FE0812F-6D86-45F9-B08C-9E4B611CB52C}">
      <dgm:prSet/>
      <dgm:spPr/>
      <dgm:t>
        <a:bodyPr/>
        <a:lstStyle/>
        <a:p>
          <a:endParaRPr lang="en-AE"/>
        </a:p>
      </dgm:t>
    </dgm:pt>
    <dgm:pt modelId="{1555E1B9-54F7-4B21-9C62-B2AEBAFF0021}" type="sibTrans" cxnId="{6FE0812F-6D86-45F9-B08C-9E4B611CB52C}">
      <dgm:prSet/>
      <dgm:spPr/>
      <dgm:t>
        <a:bodyPr/>
        <a:lstStyle/>
        <a:p>
          <a:endParaRPr lang="en-AE"/>
        </a:p>
      </dgm:t>
    </dgm:pt>
    <dgm:pt modelId="{0F7572CA-74CB-4CE7-A212-B0C725C6C385}">
      <dgm:prSet/>
      <dgm:spPr/>
      <dgm:t>
        <a:bodyPr/>
        <a:lstStyle/>
        <a:p>
          <a:r>
            <a:rPr lang="en-US" dirty="0"/>
            <a:t>Bill for entire Service at a Location</a:t>
          </a:r>
          <a:endParaRPr lang="en-AE" dirty="0"/>
        </a:p>
      </dgm:t>
    </dgm:pt>
    <dgm:pt modelId="{D2379E27-3761-457B-9971-F0E561ABDABC}" type="parTrans" cxnId="{6B73E9B0-9805-4E49-A28A-D2272015055A}">
      <dgm:prSet/>
      <dgm:spPr/>
      <dgm:t>
        <a:bodyPr/>
        <a:lstStyle/>
        <a:p>
          <a:endParaRPr lang="en-AE"/>
        </a:p>
      </dgm:t>
    </dgm:pt>
    <dgm:pt modelId="{1E2FFDED-18BB-4860-BA3E-E5B65A4570D9}" type="sibTrans" cxnId="{6B73E9B0-9805-4E49-A28A-D2272015055A}">
      <dgm:prSet/>
      <dgm:spPr/>
      <dgm:t>
        <a:bodyPr/>
        <a:lstStyle/>
        <a:p>
          <a:endParaRPr lang="en-AE"/>
        </a:p>
      </dgm:t>
    </dgm:pt>
    <dgm:pt modelId="{4EF58E00-F712-49E4-AC76-A7A1C0181E3E}" type="pres">
      <dgm:prSet presAssocID="{9AD2C4C3-32C3-4E63-93FE-43CC4707089E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6B9B24D5-B88C-4A19-947B-9B25A0CD4F1F}" type="pres">
      <dgm:prSet presAssocID="{C28C3E53-4714-432B-A622-B02D68E9F8C1}" presName="composite" presStyleCnt="0"/>
      <dgm:spPr/>
    </dgm:pt>
    <dgm:pt modelId="{D78FCE49-B5FF-42F8-91FA-6478347FFFCA}" type="pres">
      <dgm:prSet presAssocID="{C28C3E53-4714-432B-A622-B02D68E9F8C1}" presName="FirstChild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29BE7575-A29C-4EDA-A243-972DFC42C3BA}" type="pres">
      <dgm:prSet presAssocID="{C28C3E53-4714-432B-A622-B02D68E9F8C1}" presName="Parent" presStyleLbl="alignNode1" presStyleIdx="0" presStyleCnt="5">
        <dgm:presLayoutVars>
          <dgm:chMax val="3"/>
          <dgm:chPref val="3"/>
          <dgm:bulletEnabled val="1"/>
        </dgm:presLayoutVars>
      </dgm:prSet>
      <dgm:spPr/>
    </dgm:pt>
    <dgm:pt modelId="{91464C0D-8D3D-40C1-B9D5-25339F74736F}" type="pres">
      <dgm:prSet presAssocID="{C28C3E53-4714-432B-A622-B02D68E9F8C1}" presName="Accent" presStyleLbl="parChTrans1D1" presStyleIdx="0" presStyleCnt="5"/>
      <dgm:spPr/>
    </dgm:pt>
    <dgm:pt modelId="{0E12D042-A2A6-4D0C-B33D-E1189D711DA7}" type="pres">
      <dgm:prSet presAssocID="{BD2868D3-E115-4DB0-8BAE-2C3A575240CC}" presName="sibTrans" presStyleCnt="0"/>
      <dgm:spPr/>
    </dgm:pt>
    <dgm:pt modelId="{83151281-C83C-4B38-859E-A13992E56B8C}" type="pres">
      <dgm:prSet presAssocID="{D399DDD7-8029-44B2-A473-C3D268A6B231}" presName="composite" presStyleCnt="0"/>
      <dgm:spPr/>
    </dgm:pt>
    <dgm:pt modelId="{079CAC7B-0E27-4EF3-B725-53D44F2A846A}" type="pres">
      <dgm:prSet presAssocID="{D399DDD7-8029-44B2-A473-C3D268A6B231}" presName="FirstChild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15EAFAEC-0F66-4C9A-9D2B-9C456AE833F1}" type="pres">
      <dgm:prSet presAssocID="{D399DDD7-8029-44B2-A473-C3D268A6B231}" presName="Parent" presStyleLbl="alignNode1" presStyleIdx="1" presStyleCnt="5">
        <dgm:presLayoutVars>
          <dgm:chMax val="3"/>
          <dgm:chPref val="3"/>
          <dgm:bulletEnabled val="1"/>
        </dgm:presLayoutVars>
      </dgm:prSet>
      <dgm:spPr/>
    </dgm:pt>
    <dgm:pt modelId="{DFC30686-42F3-4A6C-8087-AF69F4B863F8}" type="pres">
      <dgm:prSet presAssocID="{D399DDD7-8029-44B2-A473-C3D268A6B231}" presName="Accent" presStyleLbl="parChTrans1D1" presStyleIdx="1" presStyleCnt="5"/>
      <dgm:spPr/>
    </dgm:pt>
    <dgm:pt modelId="{EC042E88-C907-4327-A4F8-D2C408FCCB40}" type="pres">
      <dgm:prSet presAssocID="{0E54BACF-EBC7-4C07-872A-EC84C1EA39B4}" presName="sibTrans" presStyleCnt="0"/>
      <dgm:spPr/>
    </dgm:pt>
    <dgm:pt modelId="{6902A2F4-3B95-4033-A7DE-636C2648CB0A}" type="pres">
      <dgm:prSet presAssocID="{BF05859E-5E8D-4E05-BD40-85404360EC46}" presName="composite" presStyleCnt="0"/>
      <dgm:spPr/>
    </dgm:pt>
    <dgm:pt modelId="{E21E9DF9-CDC3-4399-BC25-5DDAEE1C02A6}" type="pres">
      <dgm:prSet presAssocID="{BF05859E-5E8D-4E05-BD40-85404360EC46}" presName="FirstChild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4A14D3E3-A185-4282-8F9D-8C6786C068CE}" type="pres">
      <dgm:prSet presAssocID="{BF05859E-5E8D-4E05-BD40-85404360EC46}" presName="Parent" presStyleLbl="alignNode1" presStyleIdx="2" presStyleCnt="5">
        <dgm:presLayoutVars>
          <dgm:chMax val="3"/>
          <dgm:chPref val="3"/>
          <dgm:bulletEnabled val="1"/>
        </dgm:presLayoutVars>
      </dgm:prSet>
      <dgm:spPr/>
    </dgm:pt>
    <dgm:pt modelId="{DD19C2B4-C474-4ED0-93DE-9C06D6BCB3C8}" type="pres">
      <dgm:prSet presAssocID="{BF05859E-5E8D-4E05-BD40-85404360EC46}" presName="Accent" presStyleLbl="parChTrans1D1" presStyleIdx="2" presStyleCnt="5"/>
      <dgm:spPr/>
    </dgm:pt>
    <dgm:pt modelId="{533739F8-4BFC-40DD-881D-6C78628AD72C}" type="pres">
      <dgm:prSet presAssocID="{CDE0EFE5-504C-4557-9B37-11314A7106D4}" presName="sibTrans" presStyleCnt="0"/>
      <dgm:spPr/>
    </dgm:pt>
    <dgm:pt modelId="{23A1E023-8731-4283-ADF3-CDE975267C1B}" type="pres">
      <dgm:prSet presAssocID="{A8BD7FD4-D454-4188-9377-E0814EFB3ED0}" presName="composite" presStyleCnt="0"/>
      <dgm:spPr/>
    </dgm:pt>
    <dgm:pt modelId="{5A994554-0A03-4B7A-A305-385CCC1B859E}" type="pres">
      <dgm:prSet presAssocID="{A8BD7FD4-D454-4188-9377-E0814EFB3ED0}" presName="FirstChild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40259B86-92E8-46CB-92CE-D509360BB6FB}" type="pres">
      <dgm:prSet presAssocID="{A8BD7FD4-D454-4188-9377-E0814EFB3ED0}" presName="Parent" presStyleLbl="alignNode1" presStyleIdx="3" presStyleCnt="5">
        <dgm:presLayoutVars>
          <dgm:chMax val="3"/>
          <dgm:chPref val="3"/>
          <dgm:bulletEnabled val="1"/>
        </dgm:presLayoutVars>
      </dgm:prSet>
      <dgm:spPr/>
    </dgm:pt>
    <dgm:pt modelId="{CD60A9D8-9AFC-4364-B532-0CE5A4113194}" type="pres">
      <dgm:prSet presAssocID="{A8BD7FD4-D454-4188-9377-E0814EFB3ED0}" presName="Accent" presStyleLbl="parChTrans1D1" presStyleIdx="3" presStyleCnt="5"/>
      <dgm:spPr/>
    </dgm:pt>
    <dgm:pt modelId="{C8C3F8AF-E461-447D-B37E-2214D245DF3F}" type="pres">
      <dgm:prSet presAssocID="{87991CE0-6602-46F8-9001-72066DD5A65E}" presName="sibTrans" presStyleCnt="0"/>
      <dgm:spPr/>
    </dgm:pt>
    <dgm:pt modelId="{4A6E29C5-70C8-4C76-9411-907AA9F664E4}" type="pres">
      <dgm:prSet presAssocID="{E3B7B011-9FD6-4896-BDCF-D81E44D3A6CC}" presName="composite" presStyleCnt="0"/>
      <dgm:spPr/>
    </dgm:pt>
    <dgm:pt modelId="{63BAF8F4-E0D0-48CD-B8D4-9397FC69FBEE}" type="pres">
      <dgm:prSet presAssocID="{E3B7B011-9FD6-4896-BDCF-D81E44D3A6CC}" presName="FirstChild" presStyleLbl="revTx" presStyleIdx="4" presStyleCnt="5">
        <dgm:presLayoutVars>
          <dgm:chMax val="0"/>
          <dgm:chPref val="0"/>
          <dgm:bulletEnabled val="1"/>
        </dgm:presLayoutVars>
      </dgm:prSet>
      <dgm:spPr/>
    </dgm:pt>
    <dgm:pt modelId="{933A8159-37DF-4B53-825B-06A8C03A2768}" type="pres">
      <dgm:prSet presAssocID="{E3B7B011-9FD6-4896-BDCF-D81E44D3A6CC}" presName="Parent" presStyleLbl="alignNode1" presStyleIdx="4" presStyleCnt="5">
        <dgm:presLayoutVars>
          <dgm:chMax val="3"/>
          <dgm:chPref val="3"/>
          <dgm:bulletEnabled val="1"/>
        </dgm:presLayoutVars>
      </dgm:prSet>
      <dgm:spPr/>
    </dgm:pt>
    <dgm:pt modelId="{88B8F264-08FC-4935-8B6F-3F6517AB7840}" type="pres">
      <dgm:prSet presAssocID="{E3B7B011-9FD6-4896-BDCF-D81E44D3A6CC}" presName="Accent" presStyleLbl="parChTrans1D1" presStyleIdx="4" presStyleCnt="5"/>
      <dgm:spPr/>
    </dgm:pt>
  </dgm:ptLst>
  <dgm:cxnLst>
    <dgm:cxn modelId="{539EAC02-5165-4BD3-8F47-DDBFB3142B8D}" type="presOf" srcId="{C28C3E53-4714-432B-A622-B02D68E9F8C1}" destId="{29BE7575-A29C-4EDA-A243-972DFC42C3BA}" srcOrd="0" destOrd="0" presId="urn:microsoft.com/office/officeart/2011/layout/TabList"/>
    <dgm:cxn modelId="{F2D0FA04-E13D-4C2A-939D-A3FD3DACA6FB}" type="presOf" srcId="{A4FC1D1F-AD15-45EF-BAC2-4A7FC8AF8BA4}" destId="{E21E9DF9-CDC3-4399-BC25-5DDAEE1C02A6}" srcOrd="0" destOrd="0" presId="urn:microsoft.com/office/officeart/2011/layout/TabList"/>
    <dgm:cxn modelId="{12EC641D-2248-4458-8DD3-6F25E3AAF02B}" type="presOf" srcId="{9AD2C4C3-32C3-4E63-93FE-43CC4707089E}" destId="{4EF58E00-F712-49E4-AC76-A7A1C0181E3E}" srcOrd="0" destOrd="0" presId="urn:microsoft.com/office/officeart/2011/layout/TabList"/>
    <dgm:cxn modelId="{A0DFAD1E-C2E2-4B48-A6A0-1A9D1323FF63}" type="presOf" srcId="{0F7572CA-74CB-4CE7-A212-B0C725C6C385}" destId="{63BAF8F4-E0D0-48CD-B8D4-9397FC69FBEE}" srcOrd="0" destOrd="0" presId="urn:microsoft.com/office/officeart/2011/layout/TabList"/>
    <dgm:cxn modelId="{6FE0812F-6D86-45F9-B08C-9E4B611CB52C}" srcId="{BF05859E-5E8D-4E05-BD40-85404360EC46}" destId="{A4FC1D1F-AD15-45EF-BAC2-4A7FC8AF8BA4}" srcOrd="0" destOrd="0" parTransId="{3EBDDA97-0451-4EC0-BFC1-7201F8886295}" sibTransId="{1555E1B9-54F7-4B21-9C62-B2AEBAFF0021}"/>
    <dgm:cxn modelId="{2C4AA435-318B-4745-A0C9-2F16C28BF29C}" srcId="{9AD2C4C3-32C3-4E63-93FE-43CC4707089E}" destId="{C28C3E53-4714-432B-A622-B02D68E9F8C1}" srcOrd="0" destOrd="0" parTransId="{EBA88AD4-1DF5-4E80-AB4C-971E0F664D4D}" sibTransId="{BD2868D3-E115-4DB0-8BAE-2C3A575240CC}"/>
    <dgm:cxn modelId="{34442D61-4E11-482A-8FB2-A7ABCAE0E66D}" type="presOf" srcId="{E3B7B011-9FD6-4896-BDCF-D81E44D3A6CC}" destId="{933A8159-37DF-4B53-825B-06A8C03A2768}" srcOrd="0" destOrd="0" presId="urn:microsoft.com/office/officeart/2011/layout/TabList"/>
    <dgm:cxn modelId="{0E3A644C-5CAD-4BFA-97C9-8CA16B673096}" srcId="{9AD2C4C3-32C3-4E63-93FE-43CC4707089E}" destId="{E3B7B011-9FD6-4896-BDCF-D81E44D3A6CC}" srcOrd="4" destOrd="0" parTransId="{7C33F87F-D029-477B-9170-B007D6578DF3}" sibTransId="{55D32264-05D6-46FC-8C72-E7E0D2345640}"/>
    <dgm:cxn modelId="{13BE3D59-01EE-433D-B8B2-7A038DC2407E}" srcId="{9AD2C4C3-32C3-4E63-93FE-43CC4707089E}" destId="{BF05859E-5E8D-4E05-BD40-85404360EC46}" srcOrd="2" destOrd="0" parTransId="{E8277E92-B6B3-45F5-8B6A-79A5C1EA99FB}" sibTransId="{CDE0EFE5-504C-4557-9B37-11314A7106D4}"/>
    <dgm:cxn modelId="{B315EA88-4CC5-4678-8B71-BBDF9C0F1B46}" type="presOf" srcId="{A8BD7FD4-D454-4188-9377-E0814EFB3ED0}" destId="{40259B86-92E8-46CB-92CE-D509360BB6FB}" srcOrd="0" destOrd="0" presId="urn:microsoft.com/office/officeart/2011/layout/TabList"/>
    <dgm:cxn modelId="{3E306693-6338-4731-AC40-8D7E30267706}" srcId="{9AD2C4C3-32C3-4E63-93FE-43CC4707089E}" destId="{D399DDD7-8029-44B2-A473-C3D268A6B231}" srcOrd="1" destOrd="0" parTransId="{46644779-4FCF-4DE1-A3FD-5C88F26F183D}" sibTransId="{0E54BACF-EBC7-4C07-872A-EC84C1EA39B4}"/>
    <dgm:cxn modelId="{1694B89C-5C12-4E9D-8BEA-60374CF79101}" type="presOf" srcId="{D3C0D647-2872-4A7E-AB69-8387D24AA921}" destId="{079CAC7B-0E27-4EF3-B725-53D44F2A846A}" srcOrd="0" destOrd="0" presId="urn:microsoft.com/office/officeart/2011/layout/TabList"/>
    <dgm:cxn modelId="{21CA45A9-6BA5-4B5B-A114-B759D20BE2B6}" srcId="{D399DDD7-8029-44B2-A473-C3D268A6B231}" destId="{D3C0D647-2872-4A7E-AB69-8387D24AA921}" srcOrd="0" destOrd="0" parTransId="{186D6DA8-03E4-4CA2-9774-11436FAFF1AB}" sibTransId="{FC9AF5DA-1B36-4D7E-B8B2-D38BA85521FF}"/>
    <dgm:cxn modelId="{1E35D4B0-D807-4331-A82A-41A476255E10}" srcId="{C28C3E53-4714-432B-A622-B02D68E9F8C1}" destId="{9627ADD1-E570-4AF6-81CC-DE318203275E}" srcOrd="0" destOrd="0" parTransId="{3F7238DB-7D5B-478F-9380-41CD300C80C7}" sibTransId="{CE662C6F-3CC0-4FDE-BD41-402F47A3ABA6}"/>
    <dgm:cxn modelId="{6B73E9B0-9805-4E49-A28A-D2272015055A}" srcId="{E3B7B011-9FD6-4896-BDCF-D81E44D3A6CC}" destId="{0F7572CA-74CB-4CE7-A212-B0C725C6C385}" srcOrd="0" destOrd="0" parTransId="{D2379E27-3761-457B-9971-F0E561ABDABC}" sibTransId="{1E2FFDED-18BB-4860-BA3E-E5B65A4570D9}"/>
    <dgm:cxn modelId="{9C918AB8-AFD8-48A0-AAE1-94AE3A4C57DB}" type="presOf" srcId="{9627ADD1-E570-4AF6-81CC-DE318203275E}" destId="{D78FCE49-B5FF-42F8-91FA-6478347FFFCA}" srcOrd="0" destOrd="0" presId="urn:microsoft.com/office/officeart/2011/layout/TabList"/>
    <dgm:cxn modelId="{E28865B9-E768-484E-BCDA-0E104544E9D0}" type="presOf" srcId="{D399DDD7-8029-44B2-A473-C3D268A6B231}" destId="{15EAFAEC-0F66-4C9A-9D2B-9C456AE833F1}" srcOrd="0" destOrd="0" presId="urn:microsoft.com/office/officeart/2011/layout/TabList"/>
    <dgm:cxn modelId="{947A44BC-DC91-4A04-9F94-0ED9AD0E34C3}" srcId="{A8BD7FD4-D454-4188-9377-E0814EFB3ED0}" destId="{8500630F-FFD8-4FFF-8A24-B6BD2C96056A}" srcOrd="0" destOrd="0" parTransId="{039A8A4B-773F-4E2C-BEC0-68D7835F3818}" sibTransId="{582F448C-F1DB-44FB-BEC5-0456ED6584A1}"/>
    <dgm:cxn modelId="{B6FE76C9-4B8A-4B85-839D-3D916A7722B7}" srcId="{9AD2C4C3-32C3-4E63-93FE-43CC4707089E}" destId="{A8BD7FD4-D454-4188-9377-E0814EFB3ED0}" srcOrd="3" destOrd="0" parTransId="{44C502B9-486A-4DF3-95BF-B01E64E91DAD}" sibTransId="{87991CE0-6602-46F8-9001-72066DD5A65E}"/>
    <dgm:cxn modelId="{EB0D0CD2-F8D0-4003-B2AF-10CA5EA36991}" type="presOf" srcId="{BF05859E-5E8D-4E05-BD40-85404360EC46}" destId="{4A14D3E3-A185-4282-8F9D-8C6786C068CE}" srcOrd="0" destOrd="0" presId="urn:microsoft.com/office/officeart/2011/layout/TabList"/>
    <dgm:cxn modelId="{41D5EEDD-7D3E-499F-AD9C-75128DAC4E62}" type="presOf" srcId="{8500630F-FFD8-4FFF-8A24-B6BD2C96056A}" destId="{5A994554-0A03-4B7A-A305-385CCC1B859E}" srcOrd="0" destOrd="0" presId="urn:microsoft.com/office/officeart/2011/layout/TabList"/>
    <dgm:cxn modelId="{B812E9E7-CCFC-4CA7-BBAC-AEEA89FD2134}" type="presParOf" srcId="{4EF58E00-F712-49E4-AC76-A7A1C0181E3E}" destId="{6B9B24D5-B88C-4A19-947B-9B25A0CD4F1F}" srcOrd="0" destOrd="0" presId="urn:microsoft.com/office/officeart/2011/layout/TabList"/>
    <dgm:cxn modelId="{CDC7A339-ABEA-4BC8-A967-4A2FDE949715}" type="presParOf" srcId="{6B9B24D5-B88C-4A19-947B-9B25A0CD4F1F}" destId="{D78FCE49-B5FF-42F8-91FA-6478347FFFCA}" srcOrd="0" destOrd="0" presId="urn:microsoft.com/office/officeart/2011/layout/TabList"/>
    <dgm:cxn modelId="{913C5ED1-A846-4533-BF6F-48DD0C45A8CA}" type="presParOf" srcId="{6B9B24D5-B88C-4A19-947B-9B25A0CD4F1F}" destId="{29BE7575-A29C-4EDA-A243-972DFC42C3BA}" srcOrd="1" destOrd="0" presId="urn:microsoft.com/office/officeart/2011/layout/TabList"/>
    <dgm:cxn modelId="{0113F031-E31A-4420-8A2A-72D9F890545B}" type="presParOf" srcId="{6B9B24D5-B88C-4A19-947B-9B25A0CD4F1F}" destId="{91464C0D-8D3D-40C1-B9D5-25339F74736F}" srcOrd="2" destOrd="0" presId="urn:microsoft.com/office/officeart/2011/layout/TabList"/>
    <dgm:cxn modelId="{D8864A39-F32C-4D7B-81CE-BD5ECBEC7575}" type="presParOf" srcId="{4EF58E00-F712-49E4-AC76-A7A1C0181E3E}" destId="{0E12D042-A2A6-4D0C-B33D-E1189D711DA7}" srcOrd="1" destOrd="0" presId="urn:microsoft.com/office/officeart/2011/layout/TabList"/>
    <dgm:cxn modelId="{8694B927-F567-4A47-9485-5232ED48F16F}" type="presParOf" srcId="{4EF58E00-F712-49E4-AC76-A7A1C0181E3E}" destId="{83151281-C83C-4B38-859E-A13992E56B8C}" srcOrd="2" destOrd="0" presId="urn:microsoft.com/office/officeart/2011/layout/TabList"/>
    <dgm:cxn modelId="{4C1D174D-9827-4A0A-84E1-D5B56E9E6BB8}" type="presParOf" srcId="{83151281-C83C-4B38-859E-A13992E56B8C}" destId="{079CAC7B-0E27-4EF3-B725-53D44F2A846A}" srcOrd="0" destOrd="0" presId="urn:microsoft.com/office/officeart/2011/layout/TabList"/>
    <dgm:cxn modelId="{7E0E53B5-529A-4A3B-B09B-11231820120A}" type="presParOf" srcId="{83151281-C83C-4B38-859E-A13992E56B8C}" destId="{15EAFAEC-0F66-4C9A-9D2B-9C456AE833F1}" srcOrd="1" destOrd="0" presId="urn:microsoft.com/office/officeart/2011/layout/TabList"/>
    <dgm:cxn modelId="{9F661B63-1C7A-465C-8FA5-EB6946DDC4EB}" type="presParOf" srcId="{83151281-C83C-4B38-859E-A13992E56B8C}" destId="{DFC30686-42F3-4A6C-8087-AF69F4B863F8}" srcOrd="2" destOrd="0" presId="urn:microsoft.com/office/officeart/2011/layout/TabList"/>
    <dgm:cxn modelId="{E15C771A-2658-4D91-9433-F9D62CC6A300}" type="presParOf" srcId="{4EF58E00-F712-49E4-AC76-A7A1C0181E3E}" destId="{EC042E88-C907-4327-A4F8-D2C408FCCB40}" srcOrd="3" destOrd="0" presId="urn:microsoft.com/office/officeart/2011/layout/TabList"/>
    <dgm:cxn modelId="{B37FD665-7D73-4F42-BD0B-8E22ED7037E9}" type="presParOf" srcId="{4EF58E00-F712-49E4-AC76-A7A1C0181E3E}" destId="{6902A2F4-3B95-4033-A7DE-636C2648CB0A}" srcOrd="4" destOrd="0" presId="urn:microsoft.com/office/officeart/2011/layout/TabList"/>
    <dgm:cxn modelId="{34523190-29F1-40FB-9D17-A9829958398F}" type="presParOf" srcId="{6902A2F4-3B95-4033-A7DE-636C2648CB0A}" destId="{E21E9DF9-CDC3-4399-BC25-5DDAEE1C02A6}" srcOrd="0" destOrd="0" presId="urn:microsoft.com/office/officeart/2011/layout/TabList"/>
    <dgm:cxn modelId="{8B6D4F90-757F-4D16-A99C-EA55F41B52B7}" type="presParOf" srcId="{6902A2F4-3B95-4033-A7DE-636C2648CB0A}" destId="{4A14D3E3-A185-4282-8F9D-8C6786C068CE}" srcOrd="1" destOrd="0" presId="urn:microsoft.com/office/officeart/2011/layout/TabList"/>
    <dgm:cxn modelId="{BA3FBE98-E05C-49EF-B06C-F2D47EBF18F9}" type="presParOf" srcId="{6902A2F4-3B95-4033-A7DE-636C2648CB0A}" destId="{DD19C2B4-C474-4ED0-93DE-9C06D6BCB3C8}" srcOrd="2" destOrd="0" presId="urn:microsoft.com/office/officeart/2011/layout/TabList"/>
    <dgm:cxn modelId="{0BAF6BA9-51C2-40DE-85DF-EED2E04AA9EF}" type="presParOf" srcId="{4EF58E00-F712-49E4-AC76-A7A1C0181E3E}" destId="{533739F8-4BFC-40DD-881D-6C78628AD72C}" srcOrd="5" destOrd="0" presId="urn:microsoft.com/office/officeart/2011/layout/TabList"/>
    <dgm:cxn modelId="{4D74400A-BDA6-41A6-AC73-820F922504B9}" type="presParOf" srcId="{4EF58E00-F712-49E4-AC76-A7A1C0181E3E}" destId="{23A1E023-8731-4283-ADF3-CDE975267C1B}" srcOrd="6" destOrd="0" presId="urn:microsoft.com/office/officeart/2011/layout/TabList"/>
    <dgm:cxn modelId="{F06C8D96-95E0-4CF9-A82B-3D6EF76015FC}" type="presParOf" srcId="{23A1E023-8731-4283-ADF3-CDE975267C1B}" destId="{5A994554-0A03-4B7A-A305-385CCC1B859E}" srcOrd="0" destOrd="0" presId="urn:microsoft.com/office/officeart/2011/layout/TabList"/>
    <dgm:cxn modelId="{9EFEB836-EF40-4D17-A7BC-CD0867D1E22B}" type="presParOf" srcId="{23A1E023-8731-4283-ADF3-CDE975267C1B}" destId="{40259B86-92E8-46CB-92CE-D509360BB6FB}" srcOrd="1" destOrd="0" presId="urn:microsoft.com/office/officeart/2011/layout/TabList"/>
    <dgm:cxn modelId="{F24B7A0A-07A1-4E00-9F4F-DE9925E96FD0}" type="presParOf" srcId="{23A1E023-8731-4283-ADF3-CDE975267C1B}" destId="{CD60A9D8-9AFC-4364-B532-0CE5A4113194}" srcOrd="2" destOrd="0" presId="urn:microsoft.com/office/officeart/2011/layout/TabList"/>
    <dgm:cxn modelId="{1E9C1BC0-D998-4C0C-BFAB-34509A99C48C}" type="presParOf" srcId="{4EF58E00-F712-49E4-AC76-A7A1C0181E3E}" destId="{C8C3F8AF-E461-447D-B37E-2214D245DF3F}" srcOrd="7" destOrd="0" presId="urn:microsoft.com/office/officeart/2011/layout/TabList"/>
    <dgm:cxn modelId="{8DB08037-355E-4372-A836-CFE3E3A88519}" type="presParOf" srcId="{4EF58E00-F712-49E4-AC76-A7A1C0181E3E}" destId="{4A6E29C5-70C8-4C76-9411-907AA9F664E4}" srcOrd="8" destOrd="0" presId="urn:microsoft.com/office/officeart/2011/layout/TabList"/>
    <dgm:cxn modelId="{C8E02653-FCB4-436F-99F3-B5D784B118CD}" type="presParOf" srcId="{4A6E29C5-70C8-4C76-9411-907AA9F664E4}" destId="{63BAF8F4-E0D0-48CD-B8D4-9397FC69FBEE}" srcOrd="0" destOrd="0" presId="urn:microsoft.com/office/officeart/2011/layout/TabList"/>
    <dgm:cxn modelId="{C974635D-DDE7-4E6A-B400-ADDC1AE21D91}" type="presParOf" srcId="{4A6E29C5-70C8-4C76-9411-907AA9F664E4}" destId="{933A8159-37DF-4B53-825B-06A8C03A2768}" srcOrd="1" destOrd="0" presId="urn:microsoft.com/office/officeart/2011/layout/TabList"/>
    <dgm:cxn modelId="{199173F2-04C3-4D25-B804-823DBE7DE3E0}" type="presParOf" srcId="{4A6E29C5-70C8-4C76-9411-907AA9F664E4}" destId="{88B8F264-08FC-4935-8B6F-3F6517AB7840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01D7A7-914C-4D24-8B82-EE40155AB0BE}">
      <dsp:nvSpPr>
        <dsp:cNvPr id="0" name=""/>
        <dsp:cNvSpPr/>
      </dsp:nvSpPr>
      <dsp:spPr>
        <a:xfrm>
          <a:off x="616949" y="340539"/>
          <a:ext cx="1818562" cy="18185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A2F131-CD01-4CBD-B7A5-1B9B5E7F0402}">
      <dsp:nvSpPr>
        <dsp:cNvPr id="0" name=""/>
        <dsp:cNvSpPr/>
      </dsp:nvSpPr>
      <dsp:spPr>
        <a:xfrm>
          <a:off x="1004512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F4E96D-0DB6-4476-8C51-7CC7EC2F227B}">
      <dsp:nvSpPr>
        <dsp:cNvPr id="0" name=""/>
        <dsp:cNvSpPr/>
      </dsp:nvSpPr>
      <dsp:spPr>
        <a:xfrm>
          <a:off x="35606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000" kern="1200" dirty="0"/>
            <a:t>Vehicle Testing </a:t>
          </a:r>
        </a:p>
      </dsp:txBody>
      <dsp:txXfrm>
        <a:off x="35606" y="2725540"/>
        <a:ext cx="2981250" cy="720000"/>
      </dsp:txXfrm>
    </dsp:sp>
    <dsp:sp modelId="{543C18BC-1989-44B2-9862-C670C61D3452}">
      <dsp:nvSpPr>
        <dsp:cNvPr id="0" name=""/>
        <dsp:cNvSpPr/>
      </dsp:nvSpPr>
      <dsp:spPr>
        <a:xfrm>
          <a:off x="4119918" y="340539"/>
          <a:ext cx="1818562" cy="18185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4F35BC-9C76-400A-BBCA-0032259E2E5A}">
      <dsp:nvSpPr>
        <dsp:cNvPr id="0" name=""/>
        <dsp:cNvSpPr/>
      </dsp:nvSpPr>
      <dsp:spPr>
        <a:xfrm>
          <a:off x="4507481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363298-B2A6-463D-A7BE-F9F67404E389}">
      <dsp:nvSpPr>
        <dsp:cNvPr id="0" name=""/>
        <dsp:cNvSpPr/>
      </dsp:nvSpPr>
      <dsp:spPr>
        <a:xfrm>
          <a:off x="3538574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000" kern="1200" dirty="0"/>
            <a:t>Mobile Testing</a:t>
          </a:r>
        </a:p>
      </dsp:txBody>
      <dsp:txXfrm>
        <a:off x="3538574" y="2725540"/>
        <a:ext cx="2981250" cy="720000"/>
      </dsp:txXfrm>
    </dsp:sp>
    <dsp:sp modelId="{5BDDFF18-9AEC-4E5E-B9AA-33D86F01A63E}">
      <dsp:nvSpPr>
        <dsp:cNvPr id="0" name=""/>
        <dsp:cNvSpPr/>
      </dsp:nvSpPr>
      <dsp:spPr>
        <a:xfrm>
          <a:off x="7622887" y="340539"/>
          <a:ext cx="1818562" cy="18185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AEBFF-D2D3-4FFF-AD65-C3CEAEEB10F2}">
      <dsp:nvSpPr>
        <dsp:cNvPr id="0" name=""/>
        <dsp:cNvSpPr/>
      </dsp:nvSpPr>
      <dsp:spPr>
        <a:xfrm>
          <a:off x="8010450" y="728102"/>
          <a:ext cx="1043437" cy="104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CAFAA-6939-48A6-A89B-19D1A94B9EA1}">
      <dsp:nvSpPr>
        <dsp:cNvPr id="0" name=""/>
        <dsp:cNvSpPr/>
      </dsp:nvSpPr>
      <dsp:spPr>
        <a:xfrm>
          <a:off x="7041543" y="2725540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3000" kern="1200" dirty="0"/>
            <a:t>VIP Services</a:t>
          </a:r>
        </a:p>
      </dsp:txBody>
      <dsp:txXfrm>
        <a:off x="7041543" y="2725540"/>
        <a:ext cx="298125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30BD70-94B9-4F3D-BCAA-AF8F930F1B16}">
      <dsp:nvSpPr>
        <dsp:cNvPr id="0" name=""/>
        <dsp:cNvSpPr/>
      </dsp:nvSpPr>
      <dsp:spPr>
        <a:xfrm>
          <a:off x="4322960" y="2024525"/>
          <a:ext cx="3165078" cy="301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298"/>
              </a:lnTo>
              <a:lnTo>
                <a:pt x="3165078" y="205298"/>
              </a:lnTo>
              <a:lnTo>
                <a:pt x="3165078" y="301257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20B91-E5C1-42B6-895B-58DE7C170019}">
      <dsp:nvSpPr>
        <dsp:cNvPr id="0" name=""/>
        <dsp:cNvSpPr/>
      </dsp:nvSpPr>
      <dsp:spPr>
        <a:xfrm>
          <a:off x="4322960" y="2024525"/>
          <a:ext cx="1899046" cy="301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298"/>
              </a:lnTo>
              <a:lnTo>
                <a:pt x="1899046" y="205298"/>
              </a:lnTo>
              <a:lnTo>
                <a:pt x="1899046" y="301257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CEAC75-56C4-481C-A0B0-ADEC63DEC220}">
      <dsp:nvSpPr>
        <dsp:cNvPr id="0" name=""/>
        <dsp:cNvSpPr/>
      </dsp:nvSpPr>
      <dsp:spPr>
        <a:xfrm>
          <a:off x="4322960" y="2024525"/>
          <a:ext cx="633015" cy="301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298"/>
              </a:lnTo>
              <a:lnTo>
                <a:pt x="633015" y="205298"/>
              </a:lnTo>
              <a:lnTo>
                <a:pt x="633015" y="301257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46C8F9-0A1A-4C61-8DB6-F61A92A91933}">
      <dsp:nvSpPr>
        <dsp:cNvPr id="0" name=""/>
        <dsp:cNvSpPr/>
      </dsp:nvSpPr>
      <dsp:spPr>
        <a:xfrm>
          <a:off x="3689945" y="2983544"/>
          <a:ext cx="633015" cy="301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298"/>
              </a:lnTo>
              <a:lnTo>
                <a:pt x="633015" y="205298"/>
              </a:lnTo>
              <a:lnTo>
                <a:pt x="633015" y="301257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8FA099-3962-4548-BC1F-0AFC4CFC48CE}">
      <dsp:nvSpPr>
        <dsp:cNvPr id="0" name=""/>
        <dsp:cNvSpPr/>
      </dsp:nvSpPr>
      <dsp:spPr>
        <a:xfrm>
          <a:off x="3056929" y="2983544"/>
          <a:ext cx="633015" cy="301257"/>
        </a:xfrm>
        <a:custGeom>
          <a:avLst/>
          <a:gdLst/>
          <a:ahLst/>
          <a:cxnLst/>
          <a:rect l="0" t="0" r="0" b="0"/>
          <a:pathLst>
            <a:path>
              <a:moveTo>
                <a:pt x="633015" y="0"/>
              </a:moveTo>
              <a:lnTo>
                <a:pt x="633015" y="205298"/>
              </a:lnTo>
              <a:lnTo>
                <a:pt x="0" y="205298"/>
              </a:lnTo>
              <a:lnTo>
                <a:pt x="0" y="301257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43ADC-01A6-4250-ADAE-7BA81A4ADFFA}">
      <dsp:nvSpPr>
        <dsp:cNvPr id="0" name=""/>
        <dsp:cNvSpPr/>
      </dsp:nvSpPr>
      <dsp:spPr>
        <a:xfrm>
          <a:off x="3689945" y="2024525"/>
          <a:ext cx="633015" cy="301257"/>
        </a:xfrm>
        <a:custGeom>
          <a:avLst/>
          <a:gdLst/>
          <a:ahLst/>
          <a:cxnLst/>
          <a:rect l="0" t="0" r="0" b="0"/>
          <a:pathLst>
            <a:path>
              <a:moveTo>
                <a:pt x="633015" y="0"/>
              </a:moveTo>
              <a:lnTo>
                <a:pt x="633015" y="205298"/>
              </a:lnTo>
              <a:lnTo>
                <a:pt x="0" y="205298"/>
              </a:lnTo>
              <a:lnTo>
                <a:pt x="0" y="301257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F2AB78-66D1-4D26-B540-15901225A6EE}">
      <dsp:nvSpPr>
        <dsp:cNvPr id="0" name=""/>
        <dsp:cNvSpPr/>
      </dsp:nvSpPr>
      <dsp:spPr>
        <a:xfrm>
          <a:off x="1157882" y="2983544"/>
          <a:ext cx="633015" cy="3012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298"/>
              </a:lnTo>
              <a:lnTo>
                <a:pt x="633015" y="205298"/>
              </a:lnTo>
              <a:lnTo>
                <a:pt x="633015" y="301257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9F41D-C83F-469E-AC9E-FDEB30D80F81}">
      <dsp:nvSpPr>
        <dsp:cNvPr id="0" name=""/>
        <dsp:cNvSpPr/>
      </dsp:nvSpPr>
      <dsp:spPr>
        <a:xfrm>
          <a:off x="524867" y="2983544"/>
          <a:ext cx="633015" cy="301257"/>
        </a:xfrm>
        <a:custGeom>
          <a:avLst/>
          <a:gdLst/>
          <a:ahLst/>
          <a:cxnLst/>
          <a:rect l="0" t="0" r="0" b="0"/>
          <a:pathLst>
            <a:path>
              <a:moveTo>
                <a:pt x="633015" y="0"/>
              </a:moveTo>
              <a:lnTo>
                <a:pt x="633015" y="205298"/>
              </a:lnTo>
              <a:lnTo>
                <a:pt x="0" y="205298"/>
              </a:lnTo>
              <a:lnTo>
                <a:pt x="0" y="301257"/>
              </a:lnTo>
            </a:path>
          </a:pathLst>
        </a:custGeom>
        <a:noFill/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B4013A-FD4B-46A0-A437-5A217F14203D}">
      <dsp:nvSpPr>
        <dsp:cNvPr id="0" name=""/>
        <dsp:cNvSpPr/>
      </dsp:nvSpPr>
      <dsp:spPr>
        <a:xfrm>
          <a:off x="1157882" y="2024525"/>
          <a:ext cx="3165078" cy="301257"/>
        </a:xfrm>
        <a:custGeom>
          <a:avLst/>
          <a:gdLst/>
          <a:ahLst/>
          <a:cxnLst/>
          <a:rect l="0" t="0" r="0" b="0"/>
          <a:pathLst>
            <a:path>
              <a:moveTo>
                <a:pt x="3165078" y="0"/>
              </a:moveTo>
              <a:lnTo>
                <a:pt x="3165078" y="205298"/>
              </a:lnTo>
              <a:lnTo>
                <a:pt x="0" y="205298"/>
              </a:lnTo>
              <a:lnTo>
                <a:pt x="0" y="301257"/>
              </a:lnTo>
            </a:path>
          </a:pathLst>
        </a:cu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6FEC69-0CAA-42E5-9170-4F0ED09A4860}">
      <dsp:nvSpPr>
        <dsp:cNvPr id="0" name=""/>
        <dsp:cNvSpPr/>
      </dsp:nvSpPr>
      <dsp:spPr>
        <a:xfrm>
          <a:off x="3805039" y="1366764"/>
          <a:ext cx="1035843" cy="65776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0B2922-884A-4639-81C8-6054EE777BFA}">
      <dsp:nvSpPr>
        <dsp:cNvPr id="0" name=""/>
        <dsp:cNvSpPr/>
      </dsp:nvSpPr>
      <dsp:spPr>
        <a:xfrm>
          <a:off x="3920132" y="1476103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Mobile Testing</a:t>
          </a:r>
          <a:endParaRPr lang="en-AE" sz="1500" kern="1200" dirty="0"/>
        </a:p>
      </dsp:txBody>
      <dsp:txXfrm>
        <a:off x="3939397" y="1495368"/>
        <a:ext cx="997313" cy="619230"/>
      </dsp:txXfrm>
    </dsp:sp>
    <dsp:sp modelId="{95DD355B-1EC4-4CFA-B281-76FA4F381994}">
      <dsp:nvSpPr>
        <dsp:cNvPr id="0" name=""/>
        <dsp:cNvSpPr/>
      </dsp:nvSpPr>
      <dsp:spPr>
        <a:xfrm>
          <a:off x="639960" y="2325783"/>
          <a:ext cx="1035843" cy="6577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428EB5-A1CF-4CEC-A3E2-FCE30E18D43C}">
      <dsp:nvSpPr>
        <dsp:cNvPr id="0" name=""/>
        <dsp:cNvSpPr/>
      </dsp:nvSpPr>
      <dsp:spPr>
        <a:xfrm>
          <a:off x="755054" y="2435122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Machinery</a:t>
          </a:r>
          <a:endParaRPr lang="en-AE" sz="1500" kern="1200" dirty="0"/>
        </a:p>
      </dsp:txBody>
      <dsp:txXfrm>
        <a:off x="774319" y="2454387"/>
        <a:ext cx="997313" cy="619230"/>
      </dsp:txXfrm>
    </dsp:sp>
    <dsp:sp modelId="{F79063CD-C2F4-4D05-87A7-4E1D9335D5C8}">
      <dsp:nvSpPr>
        <dsp:cNvPr id="0" name=""/>
        <dsp:cNvSpPr/>
      </dsp:nvSpPr>
      <dsp:spPr>
        <a:xfrm>
          <a:off x="6945" y="3284802"/>
          <a:ext cx="1035843" cy="657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600CF4-0CFA-4193-AD9F-A283E43A3949}">
      <dsp:nvSpPr>
        <dsp:cNvPr id="0" name=""/>
        <dsp:cNvSpPr/>
      </dsp:nvSpPr>
      <dsp:spPr>
        <a:xfrm>
          <a:off x="122039" y="3394141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Light </a:t>
          </a:r>
          <a:endParaRPr lang="en-AE" sz="1500" kern="1200" dirty="0"/>
        </a:p>
      </dsp:txBody>
      <dsp:txXfrm>
        <a:off x="141304" y="3413406"/>
        <a:ext cx="997313" cy="619230"/>
      </dsp:txXfrm>
    </dsp:sp>
    <dsp:sp modelId="{10729926-0A75-44C7-98F2-EDC1397825A1}">
      <dsp:nvSpPr>
        <dsp:cNvPr id="0" name=""/>
        <dsp:cNvSpPr/>
      </dsp:nvSpPr>
      <dsp:spPr>
        <a:xfrm>
          <a:off x="1272976" y="3284802"/>
          <a:ext cx="1035843" cy="657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228E02-ED29-4642-9837-3EFDBC031732}">
      <dsp:nvSpPr>
        <dsp:cNvPr id="0" name=""/>
        <dsp:cNvSpPr/>
      </dsp:nvSpPr>
      <dsp:spPr>
        <a:xfrm>
          <a:off x="1388070" y="3394141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Heavy</a:t>
          </a:r>
          <a:endParaRPr lang="en-AE" sz="1500" kern="1200" dirty="0"/>
        </a:p>
      </dsp:txBody>
      <dsp:txXfrm>
        <a:off x="1407335" y="3413406"/>
        <a:ext cx="997313" cy="619230"/>
      </dsp:txXfrm>
    </dsp:sp>
    <dsp:sp modelId="{62DC43A3-28E7-4DC0-B9CC-10D607D3807D}">
      <dsp:nvSpPr>
        <dsp:cNvPr id="0" name=""/>
        <dsp:cNvSpPr/>
      </dsp:nvSpPr>
      <dsp:spPr>
        <a:xfrm>
          <a:off x="3172023" y="2325783"/>
          <a:ext cx="1035843" cy="6577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151D4A-FAB9-4B03-B032-414C19E16F64}">
      <dsp:nvSpPr>
        <dsp:cNvPr id="0" name=""/>
        <dsp:cNvSpPr/>
      </dsp:nvSpPr>
      <dsp:spPr>
        <a:xfrm>
          <a:off x="3287117" y="2435122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Vehicle Test</a:t>
          </a:r>
          <a:endParaRPr lang="en-AE" sz="1500" kern="1200" dirty="0"/>
        </a:p>
      </dsp:txBody>
      <dsp:txXfrm>
        <a:off x="3306382" y="2454387"/>
        <a:ext cx="997313" cy="619230"/>
      </dsp:txXfrm>
    </dsp:sp>
    <dsp:sp modelId="{23942763-812C-4B57-A6F9-C4DA6887CFB9}">
      <dsp:nvSpPr>
        <dsp:cNvPr id="0" name=""/>
        <dsp:cNvSpPr/>
      </dsp:nvSpPr>
      <dsp:spPr>
        <a:xfrm>
          <a:off x="2539007" y="3284802"/>
          <a:ext cx="1035843" cy="657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A5BA6A-909D-4972-ACBD-D76F279229F6}">
      <dsp:nvSpPr>
        <dsp:cNvPr id="0" name=""/>
        <dsp:cNvSpPr/>
      </dsp:nvSpPr>
      <dsp:spPr>
        <a:xfrm>
          <a:off x="2654101" y="3394141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Light</a:t>
          </a:r>
          <a:endParaRPr lang="en-AE" sz="1500" kern="1200" dirty="0"/>
        </a:p>
      </dsp:txBody>
      <dsp:txXfrm>
        <a:off x="2673366" y="3413406"/>
        <a:ext cx="997313" cy="619230"/>
      </dsp:txXfrm>
    </dsp:sp>
    <dsp:sp modelId="{F7C5ECBA-7455-4D0F-9EA6-29B419EC56D8}">
      <dsp:nvSpPr>
        <dsp:cNvPr id="0" name=""/>
        <dsp:cNvSpPr/>
      </dsp:nvSpPr>
      <dsp:spPr>
        <a:xfrm>
          <a:off x="3805039" y="3284802"/>
          <a:ext cx="1035843" cy="65776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3CCDB5-8C04-4958-9835-489FF4927D3C}">
      <dsp:nvSpPr>
        <dsp:cNvPr id="0" name=""/>
        <dsp:cNvSpPr/>
      </dsp:nvSpPr>
      <dsp:spPr>
        <a:xfrm>
          <a:off x="3920132" y="3394141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Heavy</a:t>
          </a:r>
          <a:endParaRPr lang="en-AE" sz="1500" kern="1200" dirty="0"/>
        </a:p>
      </dsp:txBody>
      <dsp:txXfrm>
        <a:off x="3939397" y="3413406"/>
        <a:ext cx="997313" cy="619230"/>
      </dsp:txXfrm>
    </dsp:sp>
    <dsp:sp modelId="{9A32F32C-7669-4883-B7E7-3ADEE0049582}">
      <dsp:nvSpPr>
        <dsp:cNvPr id="0" name=""/>
        <dsp:cNvSpPr/>
      </dsp:nvSpPr>
      <dsp:spPr>
        <a:xfrm>
          <a:off x="4438054" y="2325783"/>
          <a:ext cx="1035843" cy="6577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C61048-F867-4D79-AC98-9B4FA6A76735}">
      <dsp:nvSpPr>
        <dsp:cNvPr id="0" name=""/>
        <dsp:cNvSpPr/>
      </dsp:nvSpPr>
      <dsp:spPr>
        <a:xfrm>
          <a:off x="4553148" y="2435122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Motor Cycle</a:t>
          </a:r>
          <a:endParaRPr lang="en-AE" sz="1500" kern="1200" dirty="0"/>
        </a:p>
      </dsp:txBody>
      <dsp:txXfrm>
        <a:off x="4572413" y="2454387"/>
        <a:ext cx="997313" cy="619230"/>
      </dsp:txXfrm>
    </dsp:sp>
    <dsp:sp modelId="{8D008C04-790A-443F-B848-24E3A2B1EA84}">
      <dsp:nvSpPr>
        <dsp:cNvPr id="0" name=""/>
        <dsp:cNvSpPr/>
      </dsp:nvSpPr>
      <dsp:spPr>
        <a:xfrm>
          <a:off x="5704085" y="2325783"/>
          <a:ext cx="1035843" cy="6577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8646B0-991D-4C67-BF4A-82E8861ACF67}">
      <dsp:nvSpPr>
        <dsp:cNvPr id="0" name=""/>
        <dsp:cNvSpPr/>
      </dsp:nvSpPr>
      <dsp:spPr>
        <a:xfrm>
          <a:off x="5819179" y="2435122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Export Test</a:t>
          </a:r>
          <a:endParaRPr lang="en-AE" sz="1500" kern="1200" dirty="0"/>
        </a:p>
      </dsp:txBody>
      <dsp:txXfrm>
        <a:off x="5838444" y="2454387"/>
        <a:ext cx="997313" cy="619230"/>
      </dsp:txXfrm>
    </dsp:sp>
    <dsp:sp modelId="{4025C6DC-961E-41BD-98B6-D6D9580BC0C8}">
      <dsp:nvSpPr>
        <dsp:cNvPr id="0" name=""/>
        <dsp:cNvSpPr/>
      </dsp:nvSpPr>
      <dsp:spPr>
        <a:xfrm>
          <a:off x="6970117" y="2325783"/>
          <a:ext cx="1035843" cy="6577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18EBF7-92DE-4246-98AC-8283EC8D5058}">
      <dsp:nvSpPr>
        <dsp:cNvPr id="0" name=""/>
        <dsp:cNvSpPr/>
      </dsp:nvSpPr>
      <dsp:spPr>
        <a:xfrm>
          <a:off x="7085210" y="2435122"/>
          <a:ext cx="1035843" cy="6577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DM Test</a:t>
          </a:r>
          <a:endParaRPr lang="en-AE" sz="1500" kern="1200" dirty="0"/>
        </a:p>
      </dsp:txBody>
      <dsp:txXfrm>
        <a:off x="7104475" y="2454387"/>
        <a:ext cx="997313" cy="6192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BA2921-71F9-4F40-91B1-FC5C1C74F0C4}">
      <dsp:nvSpPr>
        <dsp:cNvPr id="0" name=""/>
        <dsp:cNvSpPr/>
      </dsp:nvSpPr>
      <dsp:spPr>
        <a:xfrm>
          <a:off x="2364481" y="-1677"/>
          <a:ext cx="3867349" cy="3867349"/>
        </a:xfrm>
        <a:prstGeom prst="circularArrow">
          <a:avLst>
            <a:gd name="adj1" fmla="val 5274"/>
            <a:gd name="adj2" fmla="val 312630"/>
            <a:gd name="adj3" fmla="val 14222061"/>
            <a:gd name="adj4" fmla="val 17130572"/>
            <a:gd name="adj5" fmla="val 547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A62990-FAE0-45C0-8F6B-FA7828EAB6C9}">
      <dsp:nvSpPr>
        <dsp:cNvPr id="0" name=""/>
        <dsp:cNvSpPr/>
      </dsp:nvSpPr>
      <dsp:spPr>
        <a:xfrm>
          <a:off x="3560459" y="2965"/>
          <a:ext cx="1475392" cy="73769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Request Appointment</a:t>
          </a:r>
          <a:endParaRPr lang="en-AE" sz="1400" kern="1200" dirty="0"/>
        </a:p>
      </dsp:txBody>
      <dsp:txXfrm>
        <a:off x="3596470" y="38976"/>
        <a:ext cx="1403370" cy="665674"/>
      </dsp:txXfrm>
    </dsp:sp>
    <dsp:sp modelId="{BEAC4643-2C63-48F6-A999-B0DACC5B1F8D}">
      <dsp:nvSpPr>
        <dsp:cNvPr id="0" name=""/>
        <dsp:cNvSpPr/>
      </dsp:nvSpPr>
      <dsp:spPr>
        <a:xfrm>
          <a:off x="4919171" y="787418"/>
          <a:ext cx="1475392" cy="737696"/>
        </a:xfrm>
        <a:prstGeom prst="roundRect">
          <a:avLst/>
        </a:prstGeom>
        <a:solidFill>
          <a:schemeClr val="accent2">
            <a:hueOff val="-592857"/>
            <a:satOff val="2840"/>
            <a:lumOff val="262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Request Schedule </a:t>
          </a:r>
          <a:endParaRPr lang="en-AE" sz="1400" kern="1200" dirty="0"/>
        </a:p>
      </dsp:txBody>
      <dsp:txXfrm>
        <a:off x="4955182" y="823429"/>
        <a:ext cx="1403370" cy="665674"/>
      </dsp:txXfrm>
    </dsp:sp>
    <dsp:sp modelId="{A67F565A-D6A0-499E-8F14-4080227A2F12}">
      <dsp:nvSpPr>
        <dsp:cNvPr id="0" name=""/>
        <dsp:cNvSpPr/>
      </dsp:nvSpPr>
      <dsp:spPr>
        <a:xfrm>
          <a:off x="4919171" y="2356322"/>
          <a:ext cx="1475392" cy="737696"/>
        </a:xfrm>
        <a:prstGeom prst="roundRect">
          <a:avLst/>
        </a:prstGeom>
        <a:solidFill>
          <a:schemeClr val="accent2">
            <a:hueOff val="-1185714"/>
            <a:satOff val="5680"/>
            <a:lumOff val="5255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Addition in Manifest</a:t>
          </a:r>
          <a:endParaRPr lang="en-AE" sz="1400" kern="1200" dirty="0"/>
        </a:p>
      </dsp:txBody>
      <dsp:txXfrm>
        <a:off x="4955182" y="2392333"/>
        <a:ext cx="1403370" cy="665674"/>
      </dsp:txXfrm>
    </dsp:sp>
    <dsp:sp modelId="{DFB11896-84BC-4CD5-8D9D-B9ECAF512131}">
      <dsp:nvSpPr>
        <dsp:cNvPr id="0" name=""/>
        <dsp:cNvSpPr/>
      </dsp:nvSpPr>
      <dsp:spPr>
        <a:xfrm>
          <a:off x="3560459" y="3140774"/>
          <a:ext cx="1475392" cy="737696"/>
        </a:xfrm>
        <a:prstGeom prst="roundRect">
          <a:avLst/>
        </a:prstGeom>
        <a:solidFill>
          <a:schemeClr val="accent2">
            <a:hueOff val="-1778572"/>
            <a:satOff val="8520"/>
            <a:lumOff val="7882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Assign to Inspector of Zone</a:t>
          </a:r>
          <a:endParaRPr lang="en-AE" sz="1400" kern="1200" dirty="0"/>
        </a:p>
      </dsp:txBody>
      <dsp:txXfrm>
        <a:off x="3596470" y="3176785"/>
        <a:ext cx="1403370" cy="665674"/>
      </dsp:txXfrm>
    </dsp:sp>
    <dsp:sp modelId="{30494897-B874-438A-91B4-512D1DE45EFE}">
      <dsp:nvSpPr>
        <dsp:cNvPr id="0" name=""/>
        <dsp:cNvSpPr/>
      </dsp:nvSpPr>
      <dsp:spPr>
        <a:xfrm>
          <a:off x="2201748" y="2356322"/>
          <a:ext cx="1475392" cy="737696"/>
        </a:xfrm>
        <a:prstGeom prst="roundRect">
          <a:avLst/>
        </a:prstGeom>
        <a:solidFill>
          <a:schemeClr val="accent2">
            <a:hueOff val="-2371429"/>
            <a:satOff val="11360"/>
            <a:lumOff val="1051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Visit to Location</a:t>
          </a:r>
          <a:endParaRPr lang="en-AE" sz="1400" kern="1200" dirty="0"/>
        </a:p>
      </dsp:txBody>
      <dsp:txXfrm>
        <a:off x="2237759" y="2392333"/>
        <a:ext cx="1403370" cy="665674"/>
      </dsp:txXfrm>
    </dsp:sp>
    <dsp:sp modelId="{06BFBCF5-D12A-4ECD-B393-08D7A0379EAE}">
      <dsp:nvSpPr>
        <dsp:cNvPr id="0" name=""/>
        <dsp:cNvSpPr/>
      </dsp:nvSpPr>
      <dsp:spPr>
        <a:xfrm>
          <a:off x="2201748" y="787418"/>
          <a:ext cx="1475392" cy="737696"/>
        </a:xfrm>
        <a:prstGeom prst="roundRect">
          <a:avLst/>
        </a:prstGeom>
        <a:solidFill>
          <a:schemeClr val="accent2">
            <a:hueOff val="-2964286"/>
            <a:satOff val="14200"/>
            <a:lumOff val="131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Completion and Bill Generation</a:t>
          </a:r>
          <a:endParaRPr lang="en-AE" sz="1400" kern="1200" dirty="0"/>
        </a:p>
      </dsp:txBody>
      <dsp:txXfrm>
        <a:off x="2237759" y="823429"/>
        <a:ext cx="1403370" cy="6656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5D00A3-1A24-44B4-BE4C-FC53991895B8}">
      <dsp:nvSpPr>
        <dsp:cNvPr id="0" name=""/>
        <dsp:cNvSpPr/>
      </dsp:nvSpPr>
      <dsp:spPr>
        <a:xfrm>
          <a:off x="2805975" y="448538"/>
          <a:ext cx="2984360" cy="2984360"/>
        </a:xfrm>
        <a:prstGeom prst="blockArc">
          <a:avLst>
            <a:gd name="adj1" fmla="val 10800000"/>
            <a:gd name="adj2" fmla="val 16200000"/>
            <a:gd name="adj3" fmla="val 4643"/>
          </a:avLst>
        </a:prstGeom>
        <a:solidFill>
          <a:schemeClr val="accent3">
            <a:hueOff val="-1433403"/>
            <a:satOff val="1180"/>
            <a:lumOff val="-98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35073A-6570-43E0-84CF-2ED449E0F0F1}">
      <dsp:nvSpPr>
        <dsp:cNvPr id="0" name=""/>
        <dsp:cNvSpPr/>
      </dsp:nvSpPr>
      <dsp:spPr>
        <a:xfrm>
          <a:off x="2805975" y="448538"/>
          <a:ext cx="2984360" cy="2984360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solidFill>
          <a:schemeClr val="accent3">
            <a:hueOff val="-955602"/>
            <a:satOff val="787"/>
            <a:lumOff val="-65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58C35-FA3A-4825-A7AD-D646F00B01C7}">
      <dsp:nvSpPr>
        <dsp:cNvPr id="0" name=""/>
        <dsp:cNvSpPr/>
      </dsp:nvSpPr>
      <dsp:spPr>
        <a:xfrm>
          <a:off x="2805975" y="448538"/>
          <a:ext cx="2984360" cy="2984360"/>
        </a:xfrm>
        <a:prstGeom prst="blockArc">
          <a:avLst>
            <a:gd name="adj1" fmla="val 0"/>
            <a:gd name="adj2" fmla="val 5400000"/>
            <a:gd name="adj3" fmla="val 4643"/>
          </a:avLst>
        </a:prstGeom>
        <a:solidFill>
          <a:schemeClr val="accent3">
            <a:hueOff val="-477801"/>
            <a:satOff val="393"/>
            <a:lumOff val="-32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7D7765-2CCD-4419-A24C-176E55955C75}">
      <dsp:nvSpPr>
        <dsp:cNvPr id="0" name=""/>
        <dsp:cNvSpPr/>
      </dsp:nvSpPr>
      <dsp:spPr>
        <a:xfrm>
          <a:off x="2805975" y="448538"/>
          <a:ext cx="2984360" cy="2984360"/>
        </a:xfrm>
        <a:prstGeom prst="blockArc">
          <a:avLst>
            <a:gd name="adj1" fmla="val 16200000"/>
            <a:gd name="adj2" fmla="val 0"/>
            <a:gd name="adj3" fmla="val 4643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95F44E-A30F-4B30-B2D7-4CF5695330DF}">
      <dsp:nvSpPr>
        <dsp:cNvPr id="0" name=""/>
        <dsp:cNvSpPr/>
      </dsp:nvSpPr>
      <dsp:spPr>
        <a:xfrm>
          <a:off x="3610828" y="1253391"/>
          <a:ext cx="1374654" cy="137465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Visits as per Schedule</a:t>
          </a:r>
          <a:endParaRPr lang="en-AE" sz="1800" kern="1200" dirty="0"/>
        </a:p>
      </dsp:txBody>
      <dsp:txXfrm>
        <a:off x="3812141" y="1454704"/>
        <a:ext cx="972028" cy="972028"/>
      </dsp:txXfrm>
    </dsp:sp>
    <dsp:sp modelId="{299C281D-C785-4260-826A-705DB49175C5}">
      <dsp:nvSpPr>
        <dsp:cNvPr id="0" name=""/>
        <dsp:cNvSpPr/>
      </dsp:nvSpPr>
      <dsp:spPr>
        <a:xfrm>
          <a:off x="3817026" y="2050"/>
          <a:ext cx="962258" cy="9622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Visit1</a:t>
          </a:r>
          <a:endParaRPr lang="en-AE" sz="1600" kern="1200" dirty="0"/>
        </a:p>
      </dsp:txBody>
      <dsp:txXfrm>
        <a:off x="3957945" y="142969"/>
        <a:ext cx="680420" cy="680420"/>
      </dsp:txXfrm>
    </dsp:sp>
    <dsp:sp modelId="{A233649D-A5CF-4442-A3E2-AA60177A5984}">
      <dsp:nvSpPr>
        <dsp:cNvPr id="0" name=""/>
        <dsp:cNvSpPr/>
      </dsp:nvSpPr>
      <dsp:spPr>
        <a:xfrm>
          <a:off x="5274566" y="1459589"/>
          <a:ext cx="962258" cy="962258"/>
        </a:xfrm>
        <a:prstGeom prst="ellipse">
          <a:avLst/>
        </a:prstGeom>
        <a:solidFill>
          <a:schemeClr val="accent3">
            <a:hueOff val="-477801"/>
            <a:satOff val="393"/>
            <a:lumOff val="-32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Visit 2</a:t>
          </a:r>
          <a:endParaRPr lang="en-AE" sz="1600" kern="1200" dirty="0"/>
        </a:p>
      </dsp:txBody>
      <dsp:txXfrm>
        <a:off x="5415485" y="1600508"/>
        <a:ext cx="680420" cy="680420"/>
      </dsp:txXfrm>
    </dsp:sp>
    <dsp:sp modelId="{28A990EA-6542-44D6-813B-45577CEA48F4}">
      <dsp:nvSpPr>
        <dsp:cNvPr id="0" name=""/>
        <dsp:cNvSpPr/>
      </dsp:nvSpPr>
      <dsp:spPr>
        <a:xfrm>
          <a:off x="3817026" y="2917128"/>
          <a:ext cx="962258" cy="962258"/>
        </a:xfrm>
        <a:prstGeom prst="ellipse">
          <a:avLst/>
        </a:prstGeom>
        <a:solidFill>
          <a:schemeClr val="accent3">
            <a:hueOff val="-955602"/>
            <a:satOff val="787"/>
            <a:lumOff val="-65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Visit 3</a:t>
          </a:r>
          <a:endParaRPr lang="en-AE" sz="1600" kern="1200" dirty="0"/>
        </a:p>
      </dsp:txBody>
      <dsp:txXfrm>
        <a:off x="3957945" y="3058047"/>
        <a:ext cx="680420" cy="680420"/>
      </dsp:txXfrm>
    </dsp:sp>
    <dsp:sp modelId="{C6FFE3E9-39C1-46CA-ACCB-1220F6455728}">
      <dsp:nvSpPr>
        <dsp:cNvPr id="0" name=""/>
        <dsp:cNvSpPr/>
      </dsp:nvSpPr>
      <dsp:spPr>
        <a:xfrm>
          <a:off x="2359487" y="1459589"/>
          <a:ext cx="962258" cy="962258"/>
        </a:xfrm>
        <a:prstGeom prst="ellipse">
          <a:avLst/>
        </a:prstGeom>
        <a:solidFill>
          <a:schemeClr val="accent3">
            <a:hueOff val="-1433403"/>
            <a:satOff val="1180"/>
            <a:lumOff val="-98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Visit 4 and so on…</a:t>
          </a:r>
          <a:endParaRPr lang="en-AE" sz="1600" kern="1200" dirty="0"/>
        </a:p>
      </dsp:txBody>
      <dsp:txXfrm>
        <a:off x="2500406" y="1600508"/>
        <a:ext cx="680420" cy="6804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B8F264-08FC-4935-8B6F-3F6517AB7840}">
      <dsp:nvSpPr>
        <dsp:cNvPr id="0" name=""/>
        <dsp:cNvSpPr/>
      </dsp:nvSpPr>
      <dsp:spPr>
        <a:xfrm>
          <a:off x="0" y="3310514"/>
          <a:ext cx="6164071" cy="0"/>
        </a:xfrm>
        <a:prstGeom prst="line">
          <a:avLst/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60A9D8-9AFC-4364-B532-0CE5A4113194}">
      <dsp:nvSpPr>
        <dsp:cNvPr id="0" name=""/>
        <dsp:cNvSpPr/>
      </dsp:nvSpPr>
      <dsp:spPr>
        <a:xfrm>
          <a:off x="0" y="2642514"/>
          <a:ext cx="6164071" cy="0"/>
        </a:xfrm>
        <a:prstGeom prst="line">
          <a:avLst/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19C2B4-C474-4ED0-93DE-9C06D6BCB3C8}">
      <dsp:nvSpPr>
        <dsp:cNvPr id="0" name=""/>
        <dsp:cNvSpPr/>
      </dsp:nvSpPr>
      <dsp:spPr>
        <a:xfrm>
          <a:off x="0" y="1974513"/>
          <a:ext cx="6164071" cy="0"/>
        </a:xfrm>
        <a:prstGeom prst="line">
          <a:avLst/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30686-42F3-4A6C-8087-AF69F4B863F8}">
      <dsp:nvSpPr>
        <dsp:cNvPr id="0" name=""/>
        <dsp:cNvSpPr/>
      </dsp:nvSpPr>
      <dsp:spPr>
        <a:xfrm>
          <a:off x="0" y="1306513"/>
          <a:ext cx="6164071" cy="0"/>
        </a:xfrm>
        <a:prstGeom prst="line">
          <a:avLst/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464C0D-8D3D-40C1-B9D5-25339F74736F}">
      <dsp:nvSpPr>
        <dsp:cNvPr id="0" name=""/>
        <dsp:cNvSpPr/>
      </dsp:nvSpPr>
      <dsp:spPr>
        <a:xfrm>
          <a:off x="0" y="638513"/>
          <a:ext cx="6164071" cy="0"/>
        </a:xfrm>
        <a:prstGeom prst="line">
          <a:avLst/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8FCE49-B5FF-42F8-91FA-6478347FFFCA}">
      <dsp:nvSpPr>
        <dsp:cNvPr id="0" name=""/>
        <dsp:cNvSpPr/>
      </dsp:nvSpPr>
      <dsp:spPr>
        <a:xfrm>
          <a:off x="1602658" y="2322"/>
          <a:ext cx="4561413" cy="636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b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Inspection Fee</a:t>
          </a:r>
          <a:endParaRPr lang="en-AE" sz="1900" kern="1200" dirty="0"/>
        </a:p>
      </dsp:txBody>
      <dsp:txXfrm>
        <a:off x="1602658" y="2322"/>
        <a:ext cx="4561413" cy="636190"/>
      </dsp:txXfrm>
    </dsp:sp>
    <dsp:sp modelId="{29BE7575-A29C-4EDA-A243-972DFC42C3BA}">
      <dsp:nvSpPr>
        <dsp:cNvPr id="0" name=""/>
        <dsp:cNvSpPr/>
      </dsp:nvSpPr>
      <dsp:spPr>
        <a:xfrm>
          <a:off x="0" y="2322"/>
          <a:ext cx="1602658" cy="636190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Mobile Fee</a:t>
          </a:r>
          <a:endParaRPr lang="en-AE" sz="1900" kern="1200" dirty="0"/>
        </a:p>
      </dsp:txBody>
      <dsp:txXfrm>
        <a:off x="31062" y="33384"/>
        <a:ext cx="1540534" cy="605128"/>
      </dsp:txXfrm>
    </dsp:sp>
    <dsp:sp modelId="{079CAC7B-0E27-4EF3-B725-53D44F2A846A}">
      <dsp:nvSpPr>
        <dsp:cNvPr id="0" name=""/>
        <dsp:cNvSpPr/>
      </dsp:nvSpPr>
      <dsp:spPr>
        <a:xfrm>
          <a:off x="1602658" y="670322"/>
          <a:ext cx="4561413" cy="636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b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If VIP service Rendered</a:t>
          </a:r>
          <a:endParaRPr lang="en-AE" sz="1900" kern="1200" dirty="0"/>
        </a:p>
      </dsp:txBody>
      <dsp:txXfrm>
        <a:off x="1602658" y="670322"/>
        <a:ext cx="4561413" cy="636190"/>
      </dsp:txXfrm>
    </dsp:sp>
    <dsp:sp modelId="{15EAFAEC-0F66-4C9A-9D2B-9C456AE833F1}">
      <dsp:nvSpPr>
        <dsp:cNvPr id="0" name=""/>
        <dsp:cNvSpPr/>
      </dsp:nvSpPr>
      <dsp:spPr>
        <a:xfrm>
          <a:off x="0" y="670322"/>
          <a:ext cx="1602658" cy="636190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-741071"/>
            <a:satOff val="3550"/>
            <a:lumOff val="3284"/>
            <a:alphaOff val="0"/>
          </a:schemeClr>
        </a:solidFill>
        <a:ln w="19050" cap="rnd" cmpd="sng" algn="ctr">
          <a:solidFill>
            <a:schemeClr val="accent2">
              <a:hueOff val="-741071"/>
              <a:satOff val="3550"/>
              <a:lumOff val="32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VIP Fee</a:t>
          </a:r>
          <a:endParaRPr lang="en-AE" sz="1900" kern="1200" dirty="0"/>
        </a:p>
      </dsp:txBody>
      <dsp:txXfrm>
        <a:off x="31062" y="701384"/>
        <a:ext cx="1540534" cy="605128"/>
      </dsp:txXfrm>
    </dsp:sp>
    <dsp:sp modelId="{E21E9DF9-CDC3-4399-BC25-5DDAEE1C02A6}">
      <dsp:nvSpPr>
        <dsp:cNvPr id="0" name=""/>
        <dsp:cNvSpPr/>
      </dsp:nvSpPr>
      <dsp:spPr>
        <a:xfrm>
          <a:off x="1602658" y="1338323"/>
          <a:ext cx="4561413" cy="636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b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Fleet Services</a:t>
          </a:r>
          <a:endParaRPr lang="en-AE" sz="1900" kern="1200" dirty="0"/>
        </a:p>
      </dsp:txBody>
      <dsp:txXfrm>
        <a:off x="1602658" y="1338323"/>
        <a:ext cx="4561413" cy="636190"/>
      </dsp:txXfrm>
    </dsp:sp>
    <dsp:sp modelId="{4A14D3E3-A185-4282-8F9D-8C6786C068CE}">
      <dsp:nvSpPr>
        <dsp:cNvPr id="0" name=""/>
        <dsp:cNvSpPr/>
      </dsp:nvSpPr>
      <dsp:spPr>
        <a:xfrm>
          <a:off x="0" y="1338323"/>
          <a:ext cx="1602658" cy="636190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-1482143"/>
            <a:satOff val="7100"/>
            <a:lumOff val="6569"/>
            <a:alphaOff val="0"/>
          </a:schemeClr>
        </a:solidFill>
        <a:ln w="19050" cap="rnd" cmpd="sng" algn="ctr">
          <a:solidFill>
            <a:schemeClr val="accent2">
              <a:hueOff val="-1482143"/>
              <a:satOff val="7100"/>
              <a:lumOff val="65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Fleet Service </a:t>
          </a:r>
        </a:p>
      </dsp:txBody>
      <dsp:txXfrm>
        <a:off x="31062" y="1369385"/>
        <a:ext cx="1540534" cy="605128"/>
      </dsp:txXfrm>
    </dsp:sp>
    <dsp:sp modelId="{5A994554-0A03-4B7A-A305-385CCC1B859E}">
      <dsp:nvSpPr>
        <dsp:cNvPr id="0" name=""/>
        <dsp:cNvSpPr/>
      </dsp:nvSpPr>
      <dsp:spPr>
        <a:xfrm>
          <a:off x="1602658" y="2006323"/>
          <a:ext cx="4561413" cy="636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b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VAT applied on taxable amount</a:t>
          </a:r>
          <a:endParaRPr lang="en-AE" sz="1900" kern="1200" dirty="0"/>
        </a:p>
      </dsp:txBody>
      <dsp:txXfrm>
        <a:off x="1602658" y="2006323"/>
        <a:ext cx="4561413" cy="636190"/>
      </dsp:txXfrm>
    </dsp:sp>
    <dsp:sp modelId="{40259B86-92E8-46CB-92CE-D509360BB6FB}">
      <dsp:nvSpPr>
        <dsp:cNvPr id="0" name=""/>
        <dsp:cNvSpPr/>
      </dsp:nvSpPr>
      <dsp:spPr>
        <a:xfrm>
          <a:off x="0" y="2006323"/>
          <a:ext cx="1602658" cy="636190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-2223214"/>
            <a:satOff val="10650"/>
            <a:lumOff val="9853"/>
            <a:alphaOff val="0"/>
          </a:schemeClr>
        </a:solidFill>
        <a:ln w="19050" cap="rnd" cmpd="sng" algn="ctr">
          <a:solidFill>
            <a:schemeClr val="accent2">
              <a:hueOff val="-2223214"/>
              <a:satOff val="10650"/>
              <a:lumOff val="98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Tax</a:t>
          </a:r>
          <a:endParaRPr lang="en-AE" sz="1900" kern="1200" dirty="0"/>
        </a:p>
      </dsp:txBody>
      <dsp:txXfrm>
        <a:off x="31062" y="2037385"/>
        <a:ext cx="1540534" cy="605128"/>
      </dsp:txXfrm>
    </dsp:sp>
    <dsp:sp modelId="{63BAF8F4-E0D0-48CD-B8D4-9397FC69FBEE}">
      <dsp:nvSpPr>
        <dsp:cNvPr id="0" name=""/>
        <dsp:cNvSpPr/>
      </dsp:nvSpPr>
      <dsp:spPr>
        <a:xfrm>
          <a:off x="1602658" y="2674323"/>
          <a:ext cx="4561413" cy="6361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b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Bill for entire Service at a Location</a:t>
          </a:r>
          <a:endParaRPr lang="en-AE" sz="1900" kern="1200" dirty="0"/>
        </a:p>
      </dsp:txBody>
      <dsp:txXfrm>
        <a:off x="1602658" y="2674323"/>
        <a:ext cx="4561413" cy="636190"/>
      </dsp:txXfrm>
    </dsp:sp>
    <dsp:sp modelId="{933A8159-37DF-4B53-825B-06A8C03A2768}">
      <dsp:nvSpPr>
        <dsp:cNvPr id="0" name=""/>
        <dsp:cNvSpPr/>
      </dsp:nvSpPr>
      <dsp:spPr>
        <a:xfrm>
          <a:off x="0" y="2674323"/>
          <a:ext cx="1602658" cy="636190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-2964286"/>
            <a:satOff val="14200"/>
            <a:lumOff val="13137"/>
            <a:alphaOff val="0"/>
          </a:schemeClr>
        </a:solidFill>
        <a:ln w="19050" cap="rnd" cmpd="sng" algn="ctr">
          <a:solidFill>
            <a:schemeClr val="accent2">
              <a:hueOff val="-2964286"/>
              <a:satOff val="14200"/>
              <a:lumOff val="131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Bill Amount</a:t>
          </a:r>
          <a:endParaRPr lang="en-AE" sz="1900" kern="1200" dirty="0"/>
        </a:p>
      </dsp:txBody>
      <dsp:txXfrm>
        <a:off x="31062" y="2705385"/>
        <a:ext cx="1540534" cy="6051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25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54618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366774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08404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135616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85982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053779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4774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888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023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707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157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183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59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A474-078D-4E9B-9B14-09A87B19DC46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854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7D986-8816-4272-A432-0437A28A9828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985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6E202-B606-4609-B914-27C9371A1F6D}" type="datetime1">
              <a:rPr lang="en-US" smtClean="0"/>
              <a:t>12/14/2024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62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30000" y="639097"/>
            <a:ext cx="4813072" cy="3494791"/>
          </a:xfrm>
        </p:spPr>
        <p:txBody>
          <a:bodyPr>
            <a:normAutofit/>
          </a:bodyPr>
          <a:lstStyle/>
          <a:p>
            <a:r>
              <a:rPr lang="en-US" dirty="0"/>
              <a:t>Mobile Testing Service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29999" y="4455621"/>
            <a:ext cx="4829101" cy="1238616"/>
          </a:xfrm>
        </p:spPr>
        <p:txBody>
          <a:bodyPr>
            <a:normAutofit/>
          </a:bodyPr>
          <a:lstStyle/>
          <a:p>
            <a:r>
              <a:rPr lang="en-US" dirty="0"/>
              <a:t>Al Mutakamela Vehicle Testing and Registration Centre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40CBE3-3F91-419A-A649-32AB388EC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0"/>
            <a:ext cx="6096000" cy="6857990"/>
          </a:xfrm>
          <a:prstGeom prst="rect">
            <a:avLst/>
          </a:prstGeom>
        </p:spPr>
      </p:pic>
      <p:pic>
        <p:nvPicPr>
          <p:cNvPr id="1026" name="Picture 2" descr="Al Qusais">
            <a:extLst>
              <a:ext uri="{FF2B5EF4-FFF2-40B4-BE49-F238E27FC236}">
                <a16:creationId xmlns:a16="http://schemas.microsoft.com/office/drawing/2014/main" id="{A9D2BAE1-B440-3CEA-3FC8-C2CF74C4C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915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CF5A1-E500-EBE5-495C-3A95C82E8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for Performance for Inspector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26F3D-11E4-A65C-4441-83ED1923EF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Criteria for Evaluation of a single Test will be given as below  </a:t>
            </a:r>
          </a:p>
          <a:p>
            <a:r>
              <a:rPr lang="en-US" dirty="0"/>
              <a:t>Starting Time </a:t>
            </a:r>
          </a:p>
          <a:p>
            <a:r>
              <a:rPr lang="en-US" dirty="0"/>
              <a:t>Reporting Time</a:t>
            </a:r>
          </a:p>
          <a:p>
            <a:r>
              <a:rPr lang="en-US" dirty="0"/>
              <a:t>End Time (Completion of Service)</a:t>
            </a:r>
          </a:p>
          <a:p>
            <a:r>
              <a:rPr lang="en-US" dirty="0"/>
              <a:t>Number of Vehicles </a:t>
            </a:r>
          </a:p>
          <a:p>
            <a:pPr marL="0" indent="0">
              <a:buNone/>
            </a:pPr>
            <a:r>
              <a:rPr lang="en-US" dirty="0"/>
              <a:t>Over All Performance Evaluation</a:t>
            </a:r>
          </a:p>
          <a:p>
            <a:r>
              <a:rPr lang="en-US" dirty="0"/>
              <a:t>Daily Number of Testing </a:t>
            </a:r>
          </a:p>
          <a:p>
            <a:r>
              <a:rPr lang="en-US" dirty="0"/>
              <a:t>Duration of Testing Vehicle </a:t>
            </a:r>
          </a:p>
          <a:p>
            <a:endParaRPr lang="en-US" dirty="0"/>
          </a:p>
          <a:p>
            <a:endParaRPr lang="en-US" dirty="0"/>
          </a:p>
          <a:p>
            <a:endParaRPr lang="en-AE" dirty="0"/>
          </a:p>
        </p:txBody>
      </p:sp>
      <p:pic>
        <p:nvPicPr>
          <p:cNvPr id="4" name="Picture 2" descr="Al Qusais">
            <a:extLst>
              <a:ext uri="{FF2B5EF4-FFF2-40B4-BE49-F238E27FC236}">
                <a16:creationId xmlns:a16="http://schemas.microsoft.com/office/drawing/2014/main" id="{72B0233F-7F66-F23B-E3B2-D8B499117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936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9B7C8-6382-7250-7CD8-0881D0C1E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Commission Structure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D4CED-F9DC-5F5E-04B9-A0671C4446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Inspector will get AED 10/- for each Machinery/Vehicle Testing </a:t>
            </a:r>
          </a:p>
          <a:p>
            <a:r>
              <a:rPr lang="en-US" dirty="0"/>
              <a:t>The target is to complete 260 Visit per month for Machinery</a:t>
            </a:r>
          </a:p>
          <a:p>
            <a:r>
              <a:rPr lang="en-US" dirty="0"/>
              <a:t>The target is to complete 100  Visit per month for VIP</a:t>
            </a:r>
          </a:p>
          <a:p>
            <a:endParaRPr lang="en-US" dirty="0"/>
          </a:p>
          <a:p>
            <a:r>
              <a:rPr lang="en-US" dirty="0"/>
              <a:t>Testing Commission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A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6714DB2-E016-EA15-23F6-8AF3AF735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571153"/>
              </p:ext>
            </p:extLst>
          </p:nvPr>
        </p:nvGraphicFramePr>
        <p:xfrm>
          <a:off x="911668" y="4203530"/>
          <a:ext cx="9183308" cy="2123440"/>
        </p:xfrm>
        <a:graphic>
          <a:graphicData uri="http://schemas.openxmlformats.org/drawingml/2006/table">
            <a:tbl>
              <a:tblPr firstRow="1" lastCol="1" bandRow="1">
                <a:tableStyleId>{5C22544A-7EE6-4342-B048-85BDC9FD1C3A}</a:tableStyleId>
              </a:tblPr>
              <a:tblGrid>
                <a:gridCol w="2295827">
                  <a:extLst>
                    <a:ext uri="{9D8B030D-6E8A-4147-A177-3AD203B41FA5}">
                      <a16:colId xmlns:a16="http://schemas.microsoft.com/office/drawing/2014/main" val="4128702398"/>
                    </a:ext>
                  </a:extLst>
                </a:gridCol>
                <a:gridCol w="2295827">
                  <a:extLst>
                    <a:ext uri="{9D8B030D-6E8A-4147-A177-3AD203B41FA5}">
                      <a16:colId xmlns:a16="http://schemas.microsoft.com/office/drawing/2014/main" val="2778163955"/>
                    </a:ext>
                  </a:extLst>
                </a:gridCol>
                <a:gridCol w="2295827">
                  <a:extLst>
                    <a:ext uri="{9D8B030D-6E8A-4147-A177-3AD203B41FA5}">
                      <a16:colId xmlns:a16="http://schemas.microsoft.com/office/drawing/2014/main" val="1020601624"/>
                    </a:ext>
                  </a:extLst>
                </a:gridCol>
                <a:gridCol w="2295827">
                  <a:extLst>
                    <a:ext uri="{9D8B030D-6E8A-4147-A177-3AD203B41FA5}">
                      <a16:colId xmlns:a16="http://schemas.microsoft.com/office/drawing/2014/main" val="1061925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Service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Number of Test in a Month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 Testing Commission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Commission AED</a:t>
                      </a:r>
                      <a:endParaRPr lang="en-A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8310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Testing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260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10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2,600</a:t>
                      </a:r>
                      <a:endParaRPr lang="en-A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14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VIP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100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10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1,000</a:t>
                      </a:r>
                      <a:endParaRPr lang="en-A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899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Fleet Service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2.2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10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22</a:t>
                      </a:r>
                      <a:endParaRPr lang="en-A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4081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Total</a:t>
                      </a:r>
                      <a:endParaRPr lang="en-A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AED 3,622/-</a:t>
                      </a:r>
                      <a:endParaRPr lang="en-A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3947196"/>
                  </a:ext>
                </a:extLst>
              </a:tr>
            </a:tbl>
          </a:graphicData>
        </a:graphic>
      </p:graphicFrame>
      <p:pic>
        <p:nvPicPr>
          <p:cNvPr id="5" name="Picture 2" descr="Al Qusais">
            <a:extLst>
              <a:ext uri="{FF2B5EF4-FFF2-40B4-BE49-F238E27FC236}">
                <a16:creationId xmlns:a16="http://schemas.microsoft.com/office/drawing/2014/main" id="{D205A2AD-0E65-9FB0-B1E1-8092DF504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738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2E9AC-6FA9-DE9D-CB79-B11FB75D0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Deduction &amp; Fines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424A2-97EE-3074-A6E6-20B2DC1CCE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purpose of Deduction to ensure the quality of the Services rendered to the customers , there are following possibility of deduction or fines </a:t>
            </a:r>
          </a:p>
          <a:p>
            <a:r>
              <a:rPr lang="en-US" dirty="0"/>
              <a:t>Speed Limit Above 100</a:t>
            </a:r>
          </a:p>
          <a:p>
            <a:r>
              <a:rPr lang="en-US" dirty="0"/>
              <a:t>Damages </a:t>
            </a:r>
          </a:p>
          <a:p>
            <a:r>
              <a:rPr lang="en-US" dirty="0"/>
              <a:t>Disobey Rules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endParaRPr lang="en-AE" dirty="0"/>
          </a:p>
        </p:txBody>
      </p:sp>
      <p:pic>
        <p:nvPicPr>
          <p:cNvPr id="4" name="Picture 2" descr="Al Qusais">
            <a:extLst>
              <a:ext uri="{FF2B5EF4-FFF2-40B4-BE49-F238E27FC236}">
                <a16:creationId xmlns:a16="http://schemas.microsoft.com/office/drawing/2014/main" id="{DB3CFCF6-BC4B-73C1-1CDD-A2AE1847B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8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C5B79-93F1-54CD-5542-80BACEF15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FCAEA-A214-9C31-18B4-5152ABF38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Mobile Testing Service , Make testing of the vehicle easier and saves time for Machinery Movement to Testing Centre</a:t>
            </a:r>
            <a:endParaRPr lang="en-AE" dirty="0"/>
          </a:p>
        </p:txBody>
      </p:sp>
      <p:pic>
        <p:nvPicPr>
          <p:cNvPr id="4" name="Picture 2" descr="Al Qusais">
            <a:extLst>
              <a:ext uri="{FF2B5EF4-FFF2-40B4-BE49-F238E27FC236}">
                <a16:creationId xmlns:a16="http://schemas.microsoft.com/office/drawing/2014/main" id="{90B20510-2A46-2DB5-9DD1-16690BAEE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105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BE421-4347-6EC0-6AC3-F50F1AAE3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Table of Content</a:t>
            </a:r>
            <a:endParaRPr lang="en-AE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A6768-CCD5-36E7-CEC7-FAF72C7AD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r>
              <a:rPr lang="en-US" dirty="0"/>
              <a:t>Mobile Testing Service </a:t>
            </a:r>
          </a:p>
          <a:p>
            <a:r>
              <a:rPr lang="en-US" dirty="0"/>
              <a:t>Request for Schedule</a:t>
            </a:r>
          </a:p>
          <a:p>
            <a:r>
              <a:rPr lang="en-US" dirty="0"/>
              <a:t>Router Role</a:t>
            </a:r>
          </a:p>
          <a:p>
            <a:r>
              <a:rPr lang="en-US" dirty="0"/>
              <a:t>Daily Schedule </a:t>
            </a:r>
          </a:p>
          <a:p>
            <a:r>
              <a:rPr lang="en-US" dirty="0"/>
              <a:t>Bil Generation </a:t>
            </a:r>
          </a:p>
          <a:p>
            <a:r>
              <a:rPr lang="en-US" dirty="0"/>
              <a:t>Appraisal Performance</a:t>
            </a:r>
          </a:p>
          <a:p>
            <a:endParaRPr lang="en-AE" dirty="0"/>
          </a:p>
        </p:txBody>
      </p:sp>
      <p:pic>
        <p:nvPicPr>
          <p:cNvPr id="4" name="Picture 2" descr="Al Qusais">
            <a:extLst>
              <a:ext uri="{FF2B5EF4-FFF2-40B4-BE49-F238E27FC236}">
                <a16:creationId xmlns:a16="http://schemas.microsoft.com/office/drawing/2014/main" id="{C8379D30-0F6B-5474-F1F9-DEAB4C92E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9384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778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47F5C-50EC-416A-AE8C-6F6BB4225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Introduction</a:t>
            </a:r>
          </a:p>
        </p:txBody>
      </p:sp>
      <p:graphicFrame>
        <p:nvGraphicFramePr>
          <p:cNvPr id="4" name="Content Placeholder 2" descr="SmartArt graphic">
            <a:extLst>
              <a:ext uri="{FF2B5EF4-FFF2-40B4-BE49-F238E27FC236}">
                <a16:creationId xmlns:a16="http://schemas.microsoft.com/office/drawing/2014/main" id="{59F5A1AC-D08D-42AE-B94A-1CAFB517D8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1114125"/>
              </p:ext>
            </p:extLst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 descr="Al Qusais">
            <a:extLst>
              <a:ext uri="{FF2B5EF4-FFF2-40B4-BE49-F238E27FC236}">
                <a16:creationId xmlns:a16="http://schemas.microsoft.com/office/drawing/2014/main" id="{9AD81AF2-72B7-64CB-056E-D057B7BD2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22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4EE03-66FB-DC92-278C-B5BB5CF29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Testing Service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9151DE-09AA-DA31-1939-896EAC45B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Specially Design for Remote Location Testing </a:t>
            </a:r>
          </a:p>
          <a:p>
            <a:r>
              <a:rPr lang="en-US" dirty="0"/>
              <a:t>It pertains the followings Services Remotely </a:t>
            </a:r>
          </a:p>
          <a:p>
            <a:pPr lvl="1"/>
            <a:r>
              <a:rPr lang="en-US" dirty="0"/>
              <a:t>Machinery  Testing</a:t>
            </a:r>
          </a:p>
          <a:p>
            <a:pPr lvl="2"/>
            <a:r>
              <a:rPr lang="en-US" dirty="0"/>
              <a:t>Heavy Machine </a:t>
            </a:r>
          </a:p>
          <a:p>
            <a:pPr lvl="2"/>
            <a:r>
              <a:rPr lang="en-US" dirty="0"/>
              <a:t>Light Machine </a:t>
            </a:r>
          </a:p>
          <a:p>
            <a:pPr lvl="1"/>
            <a:r>
              <a:rPr lang="en-US" dirty="0"/>
              <a:t>Vehicle Testing </a:t>
            </a:r>
          </a:p>
          <a:p>
            <a:pPr lvl="1"/>
            <a:r>
              <a:rPr lang="en-US" dirty="0"/>
              <a:t>Motor Cycle </a:t>
            </a:r>
          </a:p>
          <a:p>
            <a:pPr lvl="1"/>
            <a:r>
              <a:rPr lang="en-US" dirty="0"/>
              <a:t>Export Vehicle Test (All)</a:t>
            </a:r>
          </a:p>
          <a:p>
            <a:pPr lvl="1"/>
            <a:r>
              <a:rPr lang="en-US" dirty="0"/>
              <a:t>DM (Mobile Test)</a:t>
            </a:r>
            <a:endParaRPr lang="en-AE" dirty="0"/>
          </a:p>
        </p:txBody>
      </p:sp>
      <p:pic>
        <p:nvPicPr>
          <p:cNvPr id="5" name="Picture 2" descr="Al Qusais">
            <a:extLst>
              <a:ext uri="{FF2B5EF4-FFF2-40B4-BE49-F238E27FC236}">
                <a16:creationId xmlns:a16="http://schemas.microsoft.com/office/drawing/2014/main" id="{76E1773E-8F47-E04F-1AAA-1D39CFF4B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0E0191A-AE6C-1AE0-EDC3-9D3ED1B3A4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0309105"/>
              </p:ext>
            </p:extLst>
          </p:nvPr>
        </p:nvGraphicFramePr>
        <p:xfrm>
          <a:off x="3988816" y="87545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12665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FA416-BB08-9718-8ED3-BF2452D41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Testing Flow</a:t>
            </a:r>
            <a:endParaRPr lang="en-A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6B62B2E-1D4E-962D-A6DE-99CEE0D525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7096352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Al Qusais">
            <a:extLst>
              <a:ext uri="{FF2B5EF4-FFF2-40B4-BE49-F238E27FC236}">
                <a16:creationId xmlns:a16="http://schemas.microsoft.com/office/drawing/2014/main" id="{4335AA36-4414-E1D3-C667-93D278D72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486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930B6-F9BD-73B9-DBB1-3C709E6A7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 for Inspectors</a:t>
            </a:r>
            <a:endParaRPr lang="en-A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32F9363-9BC1-CD05-CC13-42720C09A0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9542095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Al Qusais">
            <a:extLst>
              <a:ext uri="{FF2B5EF4-FFF2-40B4-BE49-F238E27FC236}">
                <a16:creationId xmlns:a16="http://schemas.microsoft.com/office/drawing/2014/main" id="{FE2CB2D0-1278-9634-C563-B698CBD9A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80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9FEB5-B3B5-E6D9-EE8E-23D3DE772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Details of each Test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650738-C5FF-26BC-FFFB-77CDBC799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 of Inspector </a:t>
            </a:r>
          </a:p>
          <a:p>
            <a:r>
              <a:rPr lang="en-US" dirty="0"/>
              <a:t>Vehicle/Car# </a:t>
            </a:r>
          </a:p>
          <a:p>
            <a:r>
              <a:rPr lang="en-US" dirty="0"/>
              <a:t>Plate # </a:t>
            </a:r>
          </a:p>
          <a:p>
            <a:r>
              <a:rPr lang="en-US" dirty="0"/>
              <a:t>Zone Name</a:t>
            </a:r>
          </a:p>
          <a:p>
            <a:r>
              <a:rPr lang="en-US" dirty="0"/>
              <a:t>Visit Date </a:t>
            </a:r>
          </a:p>
          <a:p>
            <a:r>
              <a:rPr lang="en-US" dirty="0"/>
              <a:t>Barcode</a:t>
            </a:r>
          </a:p>
          <a:p>
            <a:endParaRPr lang="en-AE" dirty="0"/>
          </a:p>
        </p:txBody>
      </p:sp>
      <p:pic>
        <p:nvPicPr>
          <p:cNvPr id="5" name="Picture 4" descr="Doctors monitoring patient condition on monitors">
            <a:extLst>
              <a:ext uri="{FF2B5EF4-FFF2-40B4-BE49-F238E27FC236}">
                <a16:creationId xmlns:a16="http://schemas.microsoft.com/office/drawing/2014/main" id="{725571FF-9538-C348-F71E-412A9C479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134" y="2160589"/>
            <a:ext cx="4774334" cy="3182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Al Qusais">
            <a:extLst>
              <a:ext uri="{FF2B5EF4-FFF2-40B4-BE49-F238E27FC236}">
                <a16:creationId xmlns:a16="http://schemas.microsoft.com/office/drawing/2014/main" id="{B7348D9E-9C6D-DA99-D753-ED4E62048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105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00C51-219E-5521-10C2-516401863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 of Fees for Mobile Test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E2AE9-B4B6-D3CF-15F5-5F90EBADCB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few fees will be applied based on the required Services </a:t>
            </a:r>
          </a:p>
          <a:p>
            <a:pPr lvl="1"/>
            <a:r>
              <a:rPr lang="en-US" dirty="0"/>
              <a:t>RTA fee</a:t>
            </a:r>
          </a:p>
          <a:p>
            <a:pPr lvl="1"/>
            <a:r>
              <a:rPr lang="en-US" dirty="0"/>
              <a:t>Mobile Fee</a:t>
            </a:r>
          </a:p>
          <a:p>
            <a:pPr lvl="1"/>
            <a:r>
              <a:rPr lang="en-US" dirty="0"/>
              <a:t>VIP Fee</a:t>
            </a:r>
          </a:p>
          <a:p>
            <a:pPr lvl="1"/>
            <a:r>
              <a:rPr lang="en-US" dirty="0"/>
              <a:t>Fleet Service </a:t>
            </a:r>
          </a:p>
          <a:p>
            <a:pPr lvl="1"/>
            <a:r>
              <a:rPr lang="en-US" dirty="0"/>
              <a:t>Tax </a:t>
            </a:r>
          </a:p>
          <a:p>
            <a:pPr lvl="1"/>
            <a:r>
              <a:rPr lang="en-US" dirty="0"/>
              <a:t>Total Bill Amount  </a:t>
            </a:r>
          </a:p>
          <a:p>
            <a:pPr lvl="1"/>
            <a:endParaRPr lang="en-AE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69E1F0E-E9ED-FD8B-CA92-59F5782095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5186658"/>
              </p:ext>
            </p:extLst>
          </p:nvPr>
        </p:nvGraphicFramePr>
        <p:xfrm>
          <a:off x="3191256" y="2862072"/>
          <a:ext cx="6164072" cy="3312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2" descr="Al Qusais">
            <a:extLst>
              <a:ext uri="{FF2B5EF4-FFF2-40B4-BE49-F238E27FC236}">
                <a16:creationId xmlns:a16="http://schemas.microsoft.com/office/drawing/2014/main" id="{5000D88A-1371-9205-EA3A-49BCBE3B7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400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619AB-20AC-F803-359A-10DB05A01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 of Payments 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10A19-640D-1C4D-D839-AA753861E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Cash</a:t>
            </a:r>
          </a:p>
          <a:p>
            <a:r>
              <a:rPr lang="en-AE" dirty="0"/>
              <a:t>Link</a:t>
            </a:r>
          </a:p>
          <a:p>
            <a:r>
              <a:rPr lang="en-AE" dirty="0"/>
              <a:t>POS (Credit C</a:t>
            </a:r>
            <a:r>
              <a:rPr lang="en-US" dirty="0"/>
              <a:t>a</a:t>
            </a:r>
            <a:r>
              <a:rPr lang="en-AE" dirty="0" err="1"/>
              <a:t>rd</a:t>
            </a:r>
            <a:r>
              <a:rPr lang="en-AE" dirty="0"/>
              <a:t>)</a:t>
            </a:r>
          </a:p>
          <a:p>
            <a:r>
              <a:rPr lang="en-AE" dirty="0"/>
              <a:t>Mutakamela C</a:t>
            </a:r>
            <a:r>
              <a:rPr lang="en-US" dirty="0"/>
              <a:t>a</a:t>
            </a:r>
            <a:r>
              <a:rPr lang="en-AE" dirty="0" err="1"/>
              <a:t>rd</a:t>
            </a:r>
            <a:r>
              <a:rPr lang="en-AE" dirty="0"/>
              <a:t> </a:t>
            </a:r>
          </a:p>
        </p:txBody>
      </p:sp>
      <p:pic>
        <p:nvPicPr>
          <p:cNvPr id="4" name="Picture 2" descr="Al Qusais">
            <a:extLst>
              <a:ext uri="{FF2B5EF4-FFF2-40B4-BE49-F238E27FC236}">
                <a16:creationId xmlns:a16="http://schemas.microsoft.com/office/drawing/2014/main" id="{8E828CEE-45E3-DFDD-7C3C-A8B154AE16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240" y="5730240"/>
            <a:ext cx="1127760" cy="1127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28108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3CD65D-61A5-43C9-A837-6EC73C7DA8AB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31F006B4-A9E1-4F39-85C8-FB836F9193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377351-63A1-4C2E-8C9A-66CDD70F1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55</TotalTime>
  <Words>386</Words>
  <Application>Microsoft Office PowerPoint</Application>
  <PresentationFormat>Widescreen</PresentationFormat>
  <Paragraphs>122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Facet</vt:lpstr>
      <vt:lpstr>Mobile Testing Service </vt:lpstr>
      <vt:lpstr>Table of Content</vt:lpstr>
      <vt:lpstr>Introduction</vt:lpstr>
      <vt:lpstr>Mobile Testing Service</vt:lpstr>
      <vt:lpstr>Mobile Testing Flow</vt:lpstr>
      <vt:lpstr>Schedule for Inspectors</vt:lpstr>
      <vt:lpstr>Details of each Test</vt:lpstr>
      <vt:lpstr>Structure of Fees for Mobile Test</vt:lpstr>
      <vt:lpstr>Mode of Payments </vt:lpstr>
      <vt:lpstr>Evaluation for Performance for Inspector</vt:lpstr>
      <vt:lpstr>Commission Structure</vt:lpstr>
      <vt:lpstr>Deduction &amp; Fines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admin</cp:lastModifiedBy>
  <cp:revision>5</cp:revision>
  <dcterms:created xsi:type="dcterms:W3CDTF">2024-12-14T08:24:20Z</dcterms:created>
  <dcterms:modified xsi:type="dcterms:W3CDTF">2024-12-14T09:19:33Z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